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A7A7A8-914C-4D80-9BF3-B11A858D2446}" v="11" dt="2024-04-17T13:07:4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198B-4BD6-437B-5BB2-4CFA42C24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D4D01-458C-3515-E94E-7FDD62CE0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65BAD-BDBC-CB10-D735-F52A39B80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9FF83-0311-DEFD-31F1-3952B9E8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10220-934F-1DE7-3C01-EE33112D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45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1FD3-4C29-44F2-AA85-F6335843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F998F-432B-4EC8-9C88-BA7A96952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AF1E-EAC6-4403-D02D-0B47B859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CC98-8121-D035-9AFF-731FEF1C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5715-D219-D82B-5C98-F64A7690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0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46FAA-9C96-F434-6B31-39C1B25EE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B1F01-E3E3-E540-AFA2-2505FA68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983D3-D05E-6F58-7253-3EE9F999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35EE2-8139-0093-D640-7239B92A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45B0-795C-E759-4C08-E81D05D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75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CD39-FF16-3D53-DF68-5C2F334B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3B81-1ADB-A6F7-88FA-E2A98DF4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2992-BB50-EB2F-10E2-704F79C3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9436-5047-BE9E-AB0F-9B9CB88D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3B912-3462-EB0F-4BB5-862F1584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6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B537-96AE-554B-8A76-F46F25F61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A73E-3439-D63A-0CC7-A94C337D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B9E11-4306-BEE3-FABB-F2194853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8C112-8BA5-0E61-12E6-F22498CA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150EF-E9DF-96BF-CFCE-2EB8C396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66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0468-4A45-46B0-F645-FD5DDDE0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BAB0D-8131-B251-23EB-DB29E70FC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2D97-DC8E-BE6E-A5AD-DA3A5BCAE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F8935-FC88-BDBA-BC4B-BAA429DA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72A75-413B-7DBA-1D52-F67FFE2A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6C391-03DE-CE5B-817F-877E8000F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7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A2C7-5431-8B29-6A74-7E86131C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1400C-91B1-8AE7-368F-1272A3A43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38378-3991-7108-B82D-38EC3C63F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95B48-2D31-27A7-C12E-7DEA60391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A0E8C-072D-931F-C1D9-28ECFC657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580349-BF78-000D-04ED-BECE9869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A117D-8971-4B18-4192-2CEACED5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74273-8B94-0E45-941E-1B00CB11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D48D-1D3F-F49D-2B14-CD4E47A1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C317F-C84A-32CC-DE5A-64D4F25E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7B7BC-B3CD-3E69-16EA-86B0F8E5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48ED2-55ED-7B2C-6511-F66EA3E4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12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AA252-DEF0-919D-B823-B2F2EC6F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82030-44B8-4FFC-F03F-5F43197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DB1B-B1A4-95AC-EC85-D96FF186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641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F065-6005-F186-6721-4660F844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9C7F-7E96-8841-5602-4802AF5F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E6442-D7AF-F715-356D-06AD7766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E57A2-FADE-6818-DBA5-5946FC5F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CBD6F-F60D-69A2-0967-F95C50F3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E5677-5B0C-42EA-CC57-A6C26A4C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3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2B5C-F6C2-DA09-A225-99709FC0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D8091-EEE3-918F-7375-8185054FD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0DCF1-A7B3-A609-7831-73EA91860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3455F-36C2-F96A-4087-445D4236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0FFDD-5DAE-7E5D-9BC5-9B1758E3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2969-88C1-AA9C-4F9C-E31E2D81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99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DFFE8-19A0-EDB3-870B-05AC2981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B5B26-DF0E-8604-FEAC-3368D049E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9B73-A421-C2D3-53F2-0561AAB5D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2CF9-4C3E-4CAD-B664-605144DACFF6}" type="datetimeFigureOut">
              <a:rPr lang="da-DK" smtClean="0"/>
              <a:t>01-11-2024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40D0E-4CA0-26B4-D106-81DD2A3B0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153E4-C521-812B-B369-3CE267D9D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E9AE-E564-4C89-84D0-4A6A9FD65B6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1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.dk/agent/tilbehoer/kategor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5E9E27-F000-9735-6C5D-F4F417AE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48"/>
            <a:ext cx="10937289" cy="59433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C2F69B-06E8-1195-C929-D9ED2BF183CE}"/>
              </a:ext>
            </a:extLst>
          </p:cNvPr>
          <p:cNvSpPr txBox="1"/>
          <p:nvPr/>
        </p:nvSpPr>
        <p:spPr>
          <a:xfrm>
            <a:off x="142042" y="319596"/>
            <a:ext cx="525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Forside: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https://www.3.dk/agent/tilbehoer/kategori/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48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7EE10822-65E7-83F6-B3DE-7DE78285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98" y="0"/>
            <a:ext cx="4589404" cy="6692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57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35A377E-D2E6-446D-6FA7-CEAC0E644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47" y="355924"/>
            <a:ext cx="4066506" cy="5970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3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304D83E6-74FB-18B0-5F51-26480A376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05" y="410527"/>
            <a:ext cx="5025390" cy="603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831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obile pay&#10;&#10;Description automatically generated">
            <a:extLst>
              <a:ext uri="{FF2B5EF4-FFF2-40B4-BE49-F238E27FC236}">
                <a16:creationId xmlns:a16="http://schemas.microsoft.com/office/drawing/2014/main" id="{B9811BCB-EB0B-1625-003C-8B5C06FDD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52" y="354012"/>
            <a:ext cx="4798695" cy="6149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04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4F483C99-DB06-33FE-5B24-36D13E69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47" y="270586"/>
            <a:ext cx="4124706" cy="6167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12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32DAF2-2165-04B0-B9F4-BE5CD4B2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067" y="224713"/>
            <a:ext cx="3581109" cy="6001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0D2BAF-5E3A-4E26-AF25-23B30470D017}"/>
              </a:ext>
            </a:extLst>
          </p:cNvPr>
          <p:cNvSpPr txBox="1"/>
          <p:nvPr/>
        </p:nvSpPr>
        <p:spPr>
          <a:xfrm>
            <a:off x="1310053" y="812957"/>
            <a:ext cx="1756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Indtast CPR nummer her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796D97-BB63-BF30-F51D-93DA1E2D49FB}"/>
              </a:ext>
            </a:extLst>
          </p:cNvPr>
          <p:cNvSpPr/>
          <p:nvPr/>
        </p:nvSpPr>
        <p:spPr>
          <a:xfrm>
            <a:off x="3066881" y="886740"/>
            <a:ext cx="654716" cy="12943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95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4D0A7-0C68-A687-FEC7-6C3FEF085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892"/>
            <a:ext cx="12088267" cy="6568751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200DFFB0-F0C7-2AE0-3789-256EE1014958}"/>
              </a:ext>
            </a:extLst>
          </p:cNvPr>
          <p:cNvSpPr/>
          <p:nvPr/>
        </p:nvSpPr>
        <p:spPr>
          <a:xfrm>
            <a:off x="1901361" y="3648268"/>
            <a:ext cx="5812972" cy="168884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B8F29A97-49B8-919F-71A3-B2E37AA3E4AF}"/>
              </a:ext>
            </a:extLst>
          </p:cNvPr>
          <p:cNvSpPr/>
          <p:nvPr/>
        </p:nvSpPr>
        <p:spPr>
          <a:xfrm rot="16200000">
            <a:off x="3393446" y="1684948"/>
            <a:ext cx="333367" cy="2343336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7260888D-83CA-4645-E103-B457D5357F89}"/>
              </a:ext>
            </a:extLst>
          </p:cNvPr>
          <p:cNvSpPr/>
          <p:nvPr/>
        </p:nvSpPr>
        <p:spPr>
          <a:xfrm rot="16200000">
            <a:off x="5269594" y="1794439"/>
            <a:ext cx="333367" cy="2124353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D788BD13-29F0-1047-A4FE-E886E134DF4C}"/>
              </a:ext>
            </a:extLst>
          </p:cNvPr>
          <p:cNvSpPr/>
          <p:nvPr/>
        </p:nvSpPr>
        <p:spPr>
          <a:xfrm rot="16200000">
            <a:off x="6668943" y="1871012"/>
            <a:ext cx="333367" cy="1971205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C770F-28DA-51C4-BAF7-8DFC131409CB}"/>
              </a:ext>
            </a:extLst>
          </p:cNvPr>
          <p:cNvSpPr txBox="1"/>
          <p:nvPr/>
        </p:nvSpPr>
        <p:spPr>
          <a:xfrm>
            <a:off x="7821229" y="2659453"/>
            <a:ext cx="17521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Her kan man vælge</a:t>
            </a:r>
            <a:br>
              <a:rPr lang="da-DK" sz="1200" dirty="0">
                <a:solidFill>
                  <a:schemeClr val="accent2"/>
                </a:solidFill>
              </a:rPr>
            </a:br>
            <a:r>
              <a:rPr lang="da-DK" sz="1200" dirty="0">
                <a:solidFill>
                  <a:schemeClr val="accent2"/>
                </a:solidFill>
              </a:rPr>
              <a:t>tilbehør ud fra kategorier</a:t>
            </a:r>
            <a:br>
              <a:rPr lang="da-DK" sz="1200" dirty="0">
                <a:solidFill>
                  <a:schemeClr val="accent2"/>
                </a:solidFill>
              </a:rPr>
            </a:br>
            <a:br>
              <a:rPr lang="da-DK" sz="1200" dirty="0">
                <a:solidFill>
                  <a:schemeClr val="accent2"/>
                </a:solidFill>
              </a:rPr>
            </a:br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endParaRPr lang="da-DK" sz="1200" dirty="0">
              <a:solidFill>
                <a:schemeClr val="accent2"/>
              </a:solidFill>
            </a:endParaRPr>
          </a:p>
          <a:p>
            <a:r>
              <a:rPr lang="da-DK" sz="1200" dirty="0">
                <a:solidFill>
                  <a:schemeClr val="accent2"/>
                </a:solidFill>
              </a:rPr>
              <a:t>Her kan man søge på </a:t>
            </a:r>
            <a:br>
              <a:rPr lang="da-DK" sz="1200" dirty="0">
                <a:solidFill>
                  <a:schemeClr val="accent2"/>
                </a:solidFill>
              </a:rPr>
            </a:br>
            <a:r>
              <a:rPr lang="da-DK" sz="1200" dirty="0">
                <a:solidFill>
                  <a:schemeClr val="accent2"/>
                </a:solidFill>
              </a:rPr>
              <a:t>specifikke produkter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FAA3AD4-F155-DF19-3758-419CE64BFA9F}"/>
              </a:ext>
            </a:extLst>
          </p:cNvPr>
          <p:cNvSpPr/>
          <p:nvPr/>
        </p:nvSpPr>
        <p:spPr>
          <a:xfrm>
            <a:off x="9246017" y="4989250"/>
            <a:ext cx="654716" cy="20418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8497A2-9999-87B6-7567-021D67574005}"/>
              </a:ext>
            </a:extLst>
          </p:cNvPr>
          <p:cNvSpPr txBox="1"/>
          <p:nvPr/>
        </p:nvSpPr>
        <p:spPr>
          <a:xfrm>
            <a:off x="115604" y="4359509"/>
            <a:ext cx="160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rgbClr val="FF0000"/>
                </a:solidFill>
              </a:rPr>
              <a:t>Må ikke bruges til salg </a:t>
            </a:r>
            <a:br>
              <a:rPr lang="da-DK" sz="1200" dirty="0">
                <a:solidFill>
                  <a:srgbClr val="FF0000"/>
                </a:solidFill>
              </a:rPr>
            </a:br>
            <a:r>
              <a:rPr lang="da-DK" sz="1200" dirty="0">
                <a:solidFill>
                  <a:srgbClr val="FF0000"/>
                </a:solidFill>
              </a:rPr>
              <a:t>af abonnementer</a:t>
            </a:r>
          </a:p>
        </p:txBody>
      </p:sp>
    </p:spTree>
    <p:extLst>
      <p:ext uri="{BB962C8B-B14F-4D97-AF65-F5344CB8AC3E}">
        <p14:creationId xmlns:p14="http://schemas.microsoft.com/office/powerpoint/2010/main" val="13475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Bent 5">
            <a:extLst>
              <a:ext uri="{FF2B5EF4-FFF2-40B4-BE49-F238E27FC236}">
                <a16:creationId xmlns:a16="http://schemas.microsoft.com/office/drawing/2014/main" id="{EF35DA37-D766-5C77-93A6-ACED9494B669}"/>
              </a:ext>
            </a:extLst>
          </p:cNvPr>
          <p:cNvSpPr/>
          <p:nvPr/>
        </p:nvSpPr>
        <p:spPr>
          <a:xfrm rot="16200000">
            <a:off x="1633313" y="3135179"/>
            <a:ext cx="284089" cy="1971205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5E262-DB47-0CF9-7629-B8F449936489}"/>
              </a:ext>
            </a:extLst>
          </p:cNvPr>
          <p:cNvSpPr txBox="1"/>
          <p:nvPr/>
        </p:nvSpPr>
        <p:spPr>
          <a:xfrm>
            <a:off x="2760960" y="4106573"/>
            <a:ext cx="258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1. Tilføj til kurv ved at trykke ”Køb nu”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803D58-9628-3FB4-65BB-072EA0E76FA3}"/>
              </a:ext>
            </a:extLst>
          </p:cNvPr>
          <p:cNvSpPr/>
          <p:nvPr/>
        </p:nvSpPr>
        <p:spPr>
          <a:xfrm>
            <a:off x="8347051" y="2866653"/>
            <a:ext cx="1942168" cy="1372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EE10BC-7C95-25CE-BF97-4B4050EEF301}"/>
              </a:ext>
            </a:extLst>
          </p:cNvPr>
          <p:cNvSpPr txBox="1"/>
          <p:nvPr/>
        </p:nvSpPr>
        <p:spPr>
          <a:xfrm>
            <a:off x="7086770" y="2796793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2. Tryk på ”kurv”</a:t>
            </a:r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B09785C6-B716-4493-933F-CBFD7F1242D0}"/>
              </a:ext>
            </a:extLst>
          </p:cNvPr>
          <p:cNvSpPr/>
          <p:nvPr/>
        </p:nvSpPr>
        <p:spPr>
          <a:xfrm>
            <a:off x="9318135" y="607539"/>
            <a:ext cx="2648964" cy="448904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E5D49DE-F38A-A323-7F98-D56E7491D256}"/>
              </a:ext>
            </a:extLst>
          </p:cNvPr>
          <p:cNvSpPr/>
          <p:nvPr/>
        </p:nvSpPr>
        <p:spPr>
          <a:xfrm>
            <a:off x="9318135" y="739815"/>
            <a:ext cx="2648964" cy="448904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7FC30809-80D0-8C7B-5D9A-81B21717BE04}"/>
              </a:ext>
            </a:extLst>
          </p:cNvPr>
          <p:cNvSpPr/>
          <p:nvPr/>
        </p:nvSpPr>
        <p:spPr>
          <a:xfrm>
            <a:off x="9318135" y="901851"/>
            <a:ext cx="2648964" cy="448904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390D5988-829C-55EE-7E32-2A53141D6020}"/>
              </a:ext>
            </a:extLst>
          </p:cNvPr>
          <p:cNvSpPr/>
          <p:nvPr/>
        </p:nvSpPr>
        <p:spPr>
          <a:xfrm>
            <a:off x="9318135" y="1150374"/>
            <a:ext cx="2648964" cy="448904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9627545B-F501-ABEA-63D4-4AAF394BD72A}"/>
              </a:ext>
            </a:extLst>
          </p:cNvPr>
          <p:cNvSpPr/>
          <p:nvPr/>
        </p:nvSpPr>
        <p:spPr>
          <a:xfrm>
            <a:off x="9318135" y="1311086"/>
            <a:ext cx="2648964" cy="448904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49E9DD-2721-89D3-3FD6-8FD83BA18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19"/>
            <a:ext cx="12192000" cy="664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A3200-0EEA-19DC-25C0-E297565E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36" y="628650"/>
            <a:ext cx="3457575" cy="56007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25F3F7B-1D91-196E-29E0-54CDC7D208F5}"/>
              </a:ext>
            </a:extLst>
          </p:cNvPr>
          <p:cNvSpPr/>
          <p:nvPr/>
        </p:nvSpPr>
        <p:spPr>
          <a:xfrm>
            <a:off x="4213894" y="5583027"/>
            <a:ext cx="1798083" cy="1253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CFED4-A622-6AEE-3A38-5BB10050A886}"/>
              </a:ext>
            </a:extLst>
          </p:cNvPr>
          <p:cNvSpPr txBox="1"/>
          <p:nvPr/>
        </p:nvSpPr>
        <p:spPr>
          <a:xfrm>
            <a:off x="2904472" y="5507184"/>
            <a:ext cx="1172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Tryk ”Check ud”</a:t>
            </a:r>
          </a:p>
        </p:txBody>
      </p:sp>
    </p:spTree>
    <p:extLst>
      <p:ext uri="{BB962C8B-B14F-4D97-AF65-F5344CB8AC3E}">
        <p14:creationId xmlns:p14="http://schemas.microsoft.com/office/powerpoint/2010/main" val="273012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28F8C0-9B39-16ED-33AD-9F06898C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188" y="0"/>
            <a:ext cx="58596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FA4A0-C50C-DDC3-ACA5-2855541649D1}"/>
              </a:ext>
            </a:extLst>
          </p:cNvPr>
          <p:cNvSpPr txBox="1"/>
          <p:nvPr/>
        </p:nvSpPr>
        <p:spPr>
          <a:xfrm>
            <a:off x="358330" y="2119243"/>
            <a:ext cx="2945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Udfyld kontaktinformation &amp; tryk ”Fortsæt” </a:t>
            </a:r>
          </a:p>
        </p:txBody>
      </p:sp>
    </p:spTree>
    <p:extLst>
      <p:ext uri="{BB962C8B-B14F-4D97-AF65-F5344CB8AC3E}">
        <p14:creationId xmlns:p14="http://schemas.microsoft.com/office/powerpoint/2010/main" val="306910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EC7FE-6FB2-9451-2EC8-1EA5FB82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388" y="0"/>
            <a:ext cx="531122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A8141B-E31C-6730-7DDB-9C8E2E5B1256}"/>
              </a:ext>
            </a:extLst>
          </p:cNvPr>
          <p:cNvSpPr txBox="1"/>
          <p:nvPr/>
        </p:nvSpPr>
        <p:spPr>
          <a:xfrm>
            <a:off x="1915483" y="3584150"/>
            <a:ext cx="1524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Vælg afhentningssted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FC03FC9-89D3-271B-CDAB-38CA21667349}"/>
              </a:ext>
            </a:extLst>
          </p:cNvPr>
          <p:cNvSpPr/>
          <p:nvPr/>
        </p:nvSpPr>
        <p:spPr>
          <a:xfrm>
            <a:off x="1927895" y="3861149"/>
            <a:ext cx="1798083" cy="1253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nus Sign 5">
            <a:extLst>
              <a:ext uri="{FF2B5EF4-FFF2-40B4-BE49-F238E27FC236}">
                <a16:creationId xmlns:a16="http://schemas.microsoft.com/office/drawing/2014/main" id="{9EAE7438-8F47-EDC8-7D38-77F803D935AA}"/>
              </a:ext>
            </a:extLst>
          </p:cNvPr>
          <p:cNvSpPr/>
          <p:nvPr/>
        </p:nvSpPr>
        <p:spPr>
          <a:xfrm>
            <a:off x="8891348" y="910141"/>
            <a:ext cx="2836054" cy="563552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1655AF9A-9FF9-0383-9130-3A0C06E7E264}"/>
              </a:ext>
            </a:extLst>
          </p:cNvPr>
          <p:cNvSpPr/>
          <p:nvPr/>
        </p:nvSpPr>
        <p:spPr>
          <a:xfrm>
            <a:off x="8891348" y="1062541"/>
            <a:ext cx="2836054" cy="563552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AD3638C5-09B2-2A89-CFF0-B7D000F68115}"/>
              </a:ext>
            </a:extLst>
          </p:cNvPr>
          <p:cNvSpPr/>
          <p:nvPr/>
        </p:nvSpPr>
        <p:spPr>
          <a:xfrm>
            <a:off x="8891348" y="1223728"/>
            <a:ext cx="2836054" cy="563552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2375AC74-E855-58CA-AD74-2C373D38A772}"/>
              </a:ext>
            </a:extLst>
          </p:cNvPr>
          <p:cNvSpPr/>
          <p:nvPr/>
        </p:nvSpPr>
        <p:spPr>
          <a:xfrm>
            <a:off x="8891348" y="1484969"/>
            <a:ext cx="2836054" cy="563552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3F44422E-462E-3DA5-DD97-03AA28797E31}"/>
              </a:ext>
            </a:extLst>
          </p:cNvPr>
          <p:cNvSpPr/>
          <p:nvPr/>
        </p:nvSpPr>
        <p:spPr>
          <a:xfrm>
            <a:off x="8891348" y="1666691"/>
            <a:ext cx="2836054" cy="563552"/>
          </a:xfrm>
          <a:prstGeom prst="mathMin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B8D19F-830A-1C18-E64B-CC3A54C665FA}"/>
              </a:ext>
            </a:extLst>
          </p:cNvPr>
          <p:cNvSpPr/>
          <p:nvPr/>
        </p:nvSpPr>
        <p:spPr>
          <a:xfrm>
            <a:off x="7403978" y="5670145"/>
            <a:ext cx="2389888" cy="1253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D5D61-11B2-8B20-00B7-F3BE7A53B5CD}"/>
              </a:ext>
            </a:extLst>
          </p:cNvPr>
          <p:cNvSpPr txBox="1"/>
          <p:nvPr/>
        </p:nvSpPr>
        <p:spPr>
          <a:xfrm>
            <a:off x="7403978" y="5393146"/>
            <a:ext cx="124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Tryk ”Send tilbud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B198C2-6ECC-20C4-51AE-0BEECD92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5" y="0"/>
            <a:ext cx="12003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7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D203B-24CE-237E-8AEB-025E93973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0778"/>
            <a:ext cx="10515600" cy="3036443"/>
          </a:xfrm>
        </p:spPr>
        <p:txBody>
          <a:bodyPr/>
          <a:lstStyle/>
          <a:p>
            <a:pPr algn="ctr"/>
            <a:r>
              <a:rPr lang="da-DK" b="1" dirty="0"/>
              <a:t>Kundens flow ved ‘kontant betaling’ </a:t>
            </a:r>
            <a:br>
              <a:rPr lang="da-DK" b="1" dirty="0"/>
            </a:br>
            <a:br>
              <a:rPr lang="da-DK" b="1" dirty="0"/>
            </a:br>
            <a:br>
              <a:rPr lang="da-DK" b="1" dirty="0"/>
            </a:br>
            <a:r>
              <a:rPr lang="da-DK" b="1" dirty="0"/>
              <a:t>Se de næste slides</a:t>
            </a:r>
          </a:p>
        </p:txBody>
      </p:sp>
    </p:spTree>
    <p:extLst>
      <p:ext uri="{BB962C8B-B14F-4D97-AF65-F5344CB8AC3E}">
        <p14:creationId xmlns:p14="http://schemas.microsoft.com/office/powerpoint/2010/main" val="2441799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98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Kundens flow ved ‘kontant betaling’    Se de næste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Vebel</dc:creator>
  <cp:lastModifiedBy>Tobias Lindbock</cp:lastModifiedBy>
  <cp:revision>3</cp:revision>
  <dcterms:created xsi:type="dcterms:W3CDTF">2024-04-17T11:51:18Z</dcterms:created>
  <dcterms:modified xsi:type="dcterms:W3CDTF">2024-11-01T13:53:03Z</dcterms:modified>
</cp:coreProperties>
</file>