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6" r:id="rId7"/>
    <p:sldId id="260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8A083-22CD-BDDC-48D2-0C76B9B4C3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9A255F-9C6B-91A3-8205-E6526BBFD5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C10D-F14C-5392-F696-2E1E635B2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9B0BC-20CB-4FD8-90BE-CCC20BBD390F}" type="datetimeFigureOut">
              <a:rPr lang="da-DK" smtClean="0"/>
              <a:t>01-11-2024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121D2-D08E-C166-62A4-642614BD7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79D552-C014-524C-5855-1010B928C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B51B-53E6-4445-B78C-48B8F7F9CC7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5008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564F5-7783-ECD9-C859-2AB8F5987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5F9E5-F122-120F-0B80-08BA6D4D7D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4C488-D0F7-AB87-85E7-7B50672F0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9B0BC-20CB-4FD8-90BE-CCC20BBD390F}" type="datetimeFigureOut">
              <a:rPr lang="da-DK" smtClean="0"/>
              <a:t>01-11-2024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BEF5A-0DA9-472C-6898-CBC9E76E1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CC339-5368-43A1-9800-3D7DDBB0A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B51B-53E6-4445-B78C-48B8F7F9CC7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8683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D0CA4A-8264-6B98-14B4-780E157EAD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62637F-1A54-6F1C-F17D-6849404C45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DCC8E-AED3-D1C8-A2C0-4FE567AAB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9B0BC-20CB-4FD8-90BE-CCC20BBD390F}" type="datetimeFigureOut">
              <a:rPr lang="da-DK" smtClean="0"/>
              <a:t>01-11-2024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022384-EFD4-2CF4-2F87-D06CE3845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1F6CF-FD9C-0257-D422-A506B3BC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B51B-53E6-4445-B78C-48B8F7F9CC7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6809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64B0A-32A6-5875-F25F-5C2E59E4A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DEF19-46E0-226F-5DEC-2C83A8E80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BD69FB-A2BA-518D-4620-3110E4F9E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9B0BC-20CB-4FD8-90BE-CCC20BBD390F}" type="datetimeFigureOut">
              <a:rPr lang="da-DK" smtClean="0"/>
              <a:t>01-11-2024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B4B61-82FF-BCEA-DC59-76CD17C3C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D70E6-8A78-30BC-5685-15B8C9F4D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B51B-53E6-4445-B78C-48B8F7F9CC7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07027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3B669-E764-E9D9-F80C-F304D00EC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1987F2-5734-4708-0BA7-DC701DD3F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4F0966-1F15-C93A-2518-D53FA866B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9B0BC-20CB-4FD8-90BE-CCC20BBD390F}" type="datetimeFigureOut">
              <a:rPr lang="da-DK" smtClean="0"/>
              <a:t>01-11-2024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5F71D0-4D78-7E0B-9A6F-43AEA0484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BD986-C4EA-0EA8-EE41-04ADCAB74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B51B-53E6-4445-B78C-48B8F7F9CC7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8312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36C10-C256-923B-E055-DCB330E19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048C0-0543-AA0D-DF2E-E44E4A448F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436341-5265-1FBA-3AF2-1D8E2B773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BFB5F0-4089-A36F-7D7C-8C2E7E282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9B0BC-20CB-4FD8-90BE-CCC20BBD390F}" type="datetimeFigureOut">
              <a:rPr lang="da-DK" smtClean="0"/>
              <a:t>01-11-2024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2828EC-1678-D002-4523-17FD666DA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EDADC3-FC19-E1EE-59D2-D5D59A67B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B51B-53E6-4445-B78C-48B8F7F9CC7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08279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B1796-AAE7-CBE8-C517-B111A2932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015A1-21A8-290E-5189-83F50C7E23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715329-C58A-2AE2-5149-BD48B8358F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59C5EE-E6B7-B6CB-E361-38A27F2BE7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0005F1-0D09-CD52-4664-29640C9B04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68C8B5-6E54-A6F6-D602-79992B55E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9B0BC-20CB-4FD8-90BE-CCC20BBD390F}" type="datetimeFigureOut">
              <a:rPr lang="da-DK" smtClean="0"/>
              <a:t>01-11-2024</a:t>
            </a:fld>
            <a:endParaRPr lang="da-D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64DB22-F263-6CCE-ABB7-27607AD9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A58E1B-C625-21A3-4277-09380DEC1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B51B-53E6-4445-B78C-48B8F7F9CC7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3152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6C214-ED48-6088-9383-DDCB7DABA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D87DAA-C5C6-2B0C-68F5-86FC5E577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9B0BC-20CB-4FD8-90BE-CCC20BBD390F}" type="datetimeFigureOut">
              <a:rPr lang="da-DK" smtClean="0"/>
              <a:t>01-11-2024</a:t>
            </a:fld>
            <a:endParaRPr lang="da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FC90B2-7B27-7A37-C913-3A1E0FAD4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E5C218-077E-9FA1-60C7-544DE9011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B51B-53E6-4445-B78C-48B8F7F9CC7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5236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2B4F75-8467-758B-7536-219A284C8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9B0BC-20CB-4FD8-90BE-CCC20BBD390F}" type="datetimeFigureOut">
              <a:rPr lang="da-DK" smtClean="0"/>
              <a:t>01-11-2024</a:t>
            </a:fld>
            <a:endParaRPr lang="da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D75A40-7236-2655-0F65-23B0143B3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EC4A50-34C0-DB15-40FE-D471FF285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B51B-53E6-4445-B78C-48B8F7F9CC7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67836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6E7BD-4053-5786-1613-749E901BD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64D29-E080-B571-0A43-22E34BBAE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66A730-9F9B-9C93-8AE8-D50DAF6528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A50AD5-9409-89A3-89B9-8373B0071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9B0BC-20CB-4FD8-90BE-CCC20BBD390F}" type="datetimeFigureOut">
              <a:rPr lang="da-DK" smtClean="0"/>
              <a:t>01-11-2024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E84530-7C3C-5E93-8BB3-29F109C5D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F6B6D4-AEFB-03F3-2DA7-2BA9737FD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B51B-53E6-4445-B78C-48B8F7F9CC7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2494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7A15C-EBC6-3E30-3F81-E6F95332F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0F7224-B0E7-DDF7-09AF-8A21E5DDBC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8635F1-8A8B-D529-545C-8A2B8CC181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3D76B1-3CB9-94E3-5276-068226AC4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9B0BC-20CB-4FD8-90BE-CCC20BBD390F}" type="datetimeFigureOut">
              <a:rPr lang="da-DK" smtClean="0"/>
              <a:t>01-11-2024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277466-5F13-789C-5662-37041F99F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73C92C-8A99-9C12-BE2E-BC9D697D1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B51B-53E6-4445-B78C-48B8F7F9CC7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9148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01508C-2224-D9CC-C0D4-8287B61DB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3E6FAA-E105-6C3E-EB12-17DB97E037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CC2F8-7E23-C659-CB27-D3914BFE09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99B0BC-20CB-4FD8-90BE-CCC20BBD390F}" type="datetimeFigureOut">
              <a:rPr lang="da-DK" smtClean="0"/>
              <a:t>01-11-2024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9B55E-B281-BC18-0962-57F9DCE9D4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9507BD-AC84-2DA9-D5EB-8C9BBB3FC6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7AB51B-53E6-4445-B78C-48B8F7F9CC7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53191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70AEA-2397-3017-CB35-3C7340715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Administrator-rettigheder i CARE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A15BC6-34CA-059A-9798-615056A93B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91165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7C0AD-3064-C935-959A-9DCB1C5DB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Hvordan registreres det </a:t>
            </a:r>
            <a:r>
              <a:rPr lang="da-DK" b="1" dirty="0">
                <a:solidFill>
                  <a:srgbClr val="FF0000"/>
                </a:solidFill>
              </a:rPr>
              <a:t>CM</a:t>
            </a:r>
            <a:r>
              <a:rPr lang="da-DK" dirty="0"/>
              <a:t>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59CC8-7ABE-FC40-20DB-F546825C33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Når I har gennemgået processen, og har bekræftet at det er den rigtige administrator, kan I begynde at hjælpe kunden</a:t>
            </a:r>
          </a:p>
          <a:p>
            <a:endParaRPr lang="da-DK" dirty="0"/>
          </a:p>
          <a:p>
            <a:r>
              <a:rPr lang="da-DK" dirty="0"/>
              <a:t>Når I har behandlet kunden, skal der logges en Case på samme måde som I butik. </a:t>
            </a:r>
          </a:p>
        </p:txBody>
      </p:sp>
    </p:spTree>
    <p:extLst>
      <p:ext uri="{BB962C8B-B14F-4D97-AF65-F5344CB8AC3E}">
        <p14:creationId xmlns:p14="http://schemas.microsoft.com/office/powerpoint/2010/main" val="1581146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A9F80-AD18-F9FB-04D1-A34A2F638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Baggrund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C2832-8852-A36A-D881-2659438ED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For at kunne servicere og hjælpe kunder der </a:t>
            </a:r>
            <a:r>
              <a:rPr lang="da-DK" b="1" dirty="0"/>
              <a:t>ikke</a:t>
            </a:r>
            <a:r>
              <a:rPr lang="da-DK" dirty="0"/>
              <a:t> er kontraktansvarlige indfører vi nu ”administrator-rettigheder” </a:t>
            </a:r>
          </a:p>
          <a:p>
            <a:endParaRPr lang="da-DK" dirty="0"/>
          </a:p>
          <a:p>
            <a:r>
              <a:rPr lang="da-DK" dirty="0"/>
              <a:t>Det betyder at en kontraktansvarlig kan give administrator-rettigheder til andre end sig selv. </a:t>
            </a:r>
            <a:br>
              <a:rPr lang="da-DK" dirty="0"/>
            </a:br>
            <a:br>
              <a:rPr lang="da-DK" dirty="0"/>
            </a:br>
            <a:r>
              <a:rPr lang="da-DK" dirty="0"/>
              <a:t>Kontraktansvarlig kan tilføje administratorer via Mit3.</a:t>
            </a:r>
          </a:p>
          <a:p>
            <a:endParaRPr lang="da-DK" dirty="0"/>
          </a:p>
          <a:p>
            <a:r>
              <a:rPr lang="da-DK" dirty="0"/>
              <a:t>Det betyder at kunder med administrator-rettigheder godt kan hjælpes i butikken, selvom kontraktansvarlig ikke er med</a:t>
            </a:r>
          </a:p>
        </p:txBody>
      </p:sp>
    </p:spTree>
    <p:extLst>
      <p:ext uri="{BB962C8B-B14F-4D97-AF65-F5344CB8AC3E}">
        <p14:creationId xmlns:p14="http://schemas.microsoft.com/office/powerpoint/2010/main" val="3849227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1B76C-DBA4-0C51-6E91-9B667B6FC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kan en administrator?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1C8D0-9938-C34E-CE0A-2D7AE4F55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En administrator kan </a:t>
            </a:r>
            <a:r>
              <a:rPr lang="da-DK" b="1" dirty="0"/>
              <a:t>næsten</a:t>
            </a:r>
            <a:r>
              <a:rPr lang="da-DK" dirty="0"/>
              <a:t> det samme som den kontraktansvarlige</a:t>
            </a:r>
          </a:p>
          <a:p>
            <a:endParaRPr lang="da-DK" dirty="0"/>
          </a:p>
          <a:p>
            <a:r>
              <a:rPr lang="da-DK" b="1" dirty="0"/>
              <a:t>En administrator kan dog </a:t>
            </a:r>
            <a:r>
              <a:rPr lang="da-DK" b="1" u="sng" dirty="0">
                <a:solidFill>
                  <a:srgbClr val="FF0000"/>
                </a:solidFill>
              </a:rPr>
              <a:t>ikke</a:t>
            </a:r>
            <a:r>
              <a:rPr lang="da-DK" b="1" dirty="0">
                <a:solidFill>
                  <a:srgbClr val="FF0000"/>
                </a:solidFill>
              </a:rPr>
              <a:t>:</a:t>
            </a:r>
            <a:endParaRPr lang="da-DK" dirty="0"/>
          </a:p>
          <a:p>
            <a:pPr lvl="1"/>
            <a:r>
              <a:rPr lang="da-DK" dirty="0">
                <a:solidFill>
                  <a:srgbClr val="FF0000"/>
                </a:solidFill>
              </a:rPr>
              <a:t>Købe abonnementer eller hardware – hverken GA eller FL</a:t>
            </a:r>
          </a:p>
          <a:p>
            <a:pPr lvl="1"/>
            <a:r>
              <a:rPr lang="da-DK" dirty="0">
                <a:solidFill>
                  <a:srgbClr val="FF0000"/>
                </a:solidFill>
              </a:rPr>
              <a:t>Tilføje eller fjerne andre administratorer</a:t>
            </a:r>
          </a:p>
          <a:p>
            <a:pPr lvl="1"/>
            <a:r>
              <a:rPr lang="da-DK" dirty="0">
                <a:solidFill>
                  <a:srgbClr val="FF0000"/>
                </a:solidFill>
              </a:rPr>
              <a:t>Ændre kontaktmail- og adresse i Care</a:t>
            </a:r>
          </a:p>
          <a:p>
            <a:pPr lvl="1"/>
            <a:r>
              <a:rPr lang="da-DK" dirty="0">
                <a:solidFill>
                  <a:srgbClr val="FF0000"/>
                </a:solidFill>
              </a:rPr>
              <a:t>Aktivere eSIM direkte fra kundens Mit3 </a:t>
            </a:r>
          </a:p>
        </p:txBody>
      </p:sp>
    </p:spTree>
    <p:extLst>
      <p:ext uri="{BB962C8B-B14F-4D97-AF65-F5344CB8AC3E}">
        <p14:creationId xmlns:p14="http://schemas.microsoft.com/office/powerpoint/2010/main" val="3715001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71434-9CB3-48E9-8097-2DDAF38E1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kan en administrator?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89B47-C4A9-5DB7-3522-09F11CAC6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En administrator kan blandt andet: </a:t>
            </a:r>
          </a:p>
          <a:p>
            <a:pPr lvl="1"/>
            <a:r>
              <a:rPr lang="da-DK" dirty="0"/>
              <a:t>Se forbrug, abonnementer, regninger</a:t>
            </a:r>
          </a:p>
          <a:p>
            <a:pPr lvl="1"/>
            <a:r>
              <a:rPr lang="da-DK" dirty="0"/>
              <a:t>Købe tilvalg</a:t>
            </a:r>
          </a:p>
          <a:p>
            <a:pPr lvl="1"/>
            <a:r>
              <a:rPr lang="da-DK" dirty="0"/>
              <a:t>Opsige abonnementer</a:t>
            </a:r>
          </a:p>
          <a:p>
            <a:pPr lvl="1"/>
            <a:r>
              <a:rPr lang="da-DK" dirty="0"/>
              <a:t>Få udleveret simkort </a:t>
            </a:r>
            <a:r>
              <a:rPr lang="da-DK" b="1" u="sng" dirty="0"/>
              <a:t>i butikken</a:t>
            </a:r>
            <a:r>
              <a:rPr lang="da-DK" dirty="0"/>
              <a:t> (både eSIM og fysisk) </a:t>
            </a:r>
          </a:p>
        </p:txBody>
      </p:sp>
    </p:spTree>
    <p:extLst>
      <p:ext uri="{BB962C8B-B14F-4D97-AF65-F5344CB8AC3E}">
        <p14:creationId xmlns:p14="http://schemas.microsoft.com/office/powerpoint/2010/main" val="382628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5E324-EC9B-9DDD-EC05-E311C61D7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Hvordan registreres det i </a:t>
            </a:r>
            <a:r>
              <a:rPr lang="da-DK" b="1" dirty="0">
                <a:solidFill>
                  <a:srgbClr val="FF0000"/>
                </a:solidFill>
              </a:rPr>
              <a:t>SHOPS</a:t>
            </a:r>
            <a:r>
              <a:rPr lang="da-DK" dirty="0"/>
              <a:t>? </a:t>
            </a:r>
            <a:r>
              <a:rPr lang="da-DK" b="1" dirty="0"/>
              <a:t>(midlertidigt)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CA6F7-15B7-12DE-F6B7-06FCB076C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Lige nu har vi ikke fået det implementeret i CARE – IT Sverige arbejder på en løsning, og når den er klar meldes det ud</a:t>
            </a:r>
          </a:p>
          <a:p>
            <a:endParaRPr lang="da-DK" dirty="0"/>
          </a:p>
          <a:p>
            <a:r>
              <a:rPr lang="da-DK" dirty="0"/>
              <a:t>Får I en administrator i butikken skal I sikre jer at vedkommende kan </a:t>
            </a:r>
            <a:r>
              <a:rPr lang="da-DK" b="1" dirty="0"/>
              <a:t>fulde navn + kundenummer </a:t>
            </a:r>
            <a:r>
              <a:rPr lang="da-DK" dirty="0"/>
              <a:t>på den kontraktansvarlige – administratoren kan finde kundenummer på Mit3</a:t>
            </a:r>
          </a:p>
          <a:p>
            <a:endParaRPr lang="da-DK" b="1" dirty="0"/>
          </a:p>
          <a:p>
            <a:r>
              <a:rPr lang="da-DK" dirty="0"/>
              <a:t>Når I skal registrere ID, noterer I ID nummer på den type ID administratoren viser</a:t>
            </a:r>
          </a:p>
          <a:p>
            <a:pPr marL="0" indent="0">
              <a:buNone/>
            </a:pPr>
            <a:endParaRPr lang="da-DK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C1FD3F-F4B4-BA9C-4346-A310DD2860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3227" y="5530850"/>
            <a:ext cx="2733675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465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175EB-680F-2D29-2C4C-E87328E35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Hvordan registreres det i </a:t>
            </a:r>
            <a:r>
              <a:rPr lang="da-DK" b="1" dirty="0">
                <a:solidFill>
                  <a:srgbClr val="FF0000"/>
                </a:solidFill>
              </a:rPr>
              <a:t>SHOPS</a:t>
            </a:r>
            <a:r>
              <a:rPr lang="da-DK" dirty="0"/>
              <a:t>? </a:t>
            </a:r>
            <a:r>
              <a:rPr lang="da-DK" b="1" dirty="0"/>
              <a:t>(midlertidigt) 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34610-8EDF-D3D1-B799-71B458EDE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31305" cy="4964474"/>
          </a:xfrm>
        </p:spPr>
        <p:txBody>
          <a:bodyPr>
            <a:normAutofit lnSpcReduction="10000"/>
          </a:bodyPr>
          <a:lstStyle/>
          <a:p>
            <a:r>
              <a:rPr lang="da-DK" dirty="0"/>
              <a:t>Når I har tastet ID nummer skal følgende gøres: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Når I har verificeret kunden kan I hjælpe kunden med det I kan for en administrator</a:t>
            </a:r>
          </a:p>
          <a:p>
            <a:r>
              <a:rPr lang="da-DK" dirty="0"/>
              <a:t>Efter I har hjulpet kunden </a:t>
            </a:r>
            <a:r>
              <a:rPr lang="da-DK" b="1" u="sng" dirty="0"/>
              <a:t>skal</a:t>
            </a:r>
            <a:r>
              <a:rPr lang="da-DK" b="1" dirty="0"/>
              <a:t> </a:t>
            </a:r>
            <a:r>
              <a:rPr lang="da-DK" dirty="0"/>
              <a:t>der laves en Case i CARE hvor I noterer administratorens </a:t>
            </a:r>
            <a:r>
              <a:rPr lang="da-DK" b="1" dirty="0"/>
              <a:t>fulde navn</a:t>
            </a:r>
          </a:p>
          <a:p>
            <a:endParaRPr lang="da-DK" u="sng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EF5959A-6BB6-40E7-861C-D7485B5137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096" y="2216299"/>
            <a:ext cx="7097435" cy="2868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56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EC1D3-F851-E45A-BE52-8348C3B2C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Oprettelse af Case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C62AC9-4BE6-10AC-59F5-E34715526E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764" y="1354282"/>
            <a:ext cx="8648315" cy="5138593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B0C9ABA-F13F-FA61-412A-EB38ABF1FC1E}"/>
              </a:ext>
            </a:extLst>
          </p:cNvPr>
          <p:cNvCxnSpPr>
            <a:cxnSpLocks/>
          </p:cNvCxnSpPr>
          <p:nvPr/>
        </p:nvCxnSpPr>
        <p:spPr>
          <a:xfrm>
            <a:off x="2610187" y="2577129"/>
            <a:ext cx="188938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59B807E-08DF-2BB3-D25C-EA3EEEE30A43}"/>
              </a:ext>
            </a:extLst>
          </p:cNvPr>
          <p:cNvCxnSpPr>
            <a:cxnSpLocks/>
          </p:cNvCxnSpPr>
          <p:nvPr/>
        </p:nvCxnSpPr>
        <p:spPr>
          <a:xfrm>
            <a:off x="2610187" y="5355034"/>
            <a:ext cx="148197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BE74FAE-7E63-9D41-613C-6543398E2D3D}"/>
              </a:ext>
            </a:extLst>
          </p:cNvPr>
          <p:cNvSpPr txBox="1"/>
          <p:nvPr/>
        </p:nvSpPr>
        <p:spPr>
          <a:xfrm>
            <a:off x="2256286" y="1867642"/>
            <a:ext cx="2597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1. Vælg ”kunde i 3Butik”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05903C9-C05B-CDCA-799D-1FA23821B5D3}"/>
              </a:ext>
            </a:extLst>
          </p:cNvPr>
          <p:cNvSpPr txBox="1"/>
          <p:nvPr/>
        </p:nvSpPr>
        <p:spPr>
          <a:xfrm>
            <a:off x="2256286" y="4676466"/>
            <a:ext cx="4688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2. Skriv ”Administrator: </a:t>
            </a:r>
            <a:r>
              <a:rPr lang="da-DK" i="1" dirty="0"/>
              <a:t>Fornavn + efternavn”</a:t>
            </a:r>
            <a:r>
              <a:rPr lang="da-DK" dirty="0"/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BD9349D-45BA-8D52-974D-5AE5B5B8B308}"/>
              </a:ext>
            </a:extLst>
          </p:cNvPr>
          <p:cNvSpPr txBox="1"/>
          <p:nvPr/>
        </p:nvSpPr>
        <p:spPr>
          <a:xfrm>
            <a:off x="6426902" y="1812202"/>
            <a:ext cx="182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3. Tryk ”Submit”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26A5072-D8BA-F2B5-D235-F31FDFA4F0A0}"/>
              </a:ext>
            </a:extLst>
          </p:cNvPr>
          <p:cNvCxnSpPr>
            <a:cxnSpLocks/>
          </p:cNvCxnSpPr>
          <p:nvPr/>
        </p:nvCxnSpPr>
        <p:spPr>
          <a:xfrm>
            <a:off x="8250158" y="2181534"/>
            <a:ext cx="56791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0156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DC7AF-1565-4CFC-ECFC-A864F582F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Hvordan registreres det </a:t>
            </a:r>
            <a:r>
              <a:rPr lang="da-DK" b="1" dirty="0">
                <a:solidFill>
                  <a:srgbClr val="FF0000"/>
                </a:solidFill>
              </a:rPr>
              <a:t>CM</a:t>
            </a:r>
            <a:r>
              <a:rPr lang="da-DK" dirty="0"/>
              <a:t>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69DFD7-8359-8120-7097-A8458A311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Når I er på CM og får en administrator igennem skal I gøre følgende:</a:t>
            </a:r>
          </a:p>
          <a:p>
            <a:r>
              <a:rPr lang="da-DK" dirty="0"/>
              <a:t>Sikre at vedkommende kan kundenummeret</a:t>
            </a:r>
          </a:p>
          <a:p>
            <a:r>
              <a:rPr lang="da-DK" dirty="0"/>
              <a:t>Trykke på Mit3 knappen i CARE</a:t>
            </a:r>
          </a:p>
          <a:p>
            <a:r>
              <a:rPr lang="da-DK" dirty="0"/>
              <a:t>Sikre at vedkommende kender den mail han er registreret på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Klikke på ”login” ikonet                  </a:t>
            </a:r>
            <a:r>
              <a:rPr lang="da-DK" b="1" u="sng" dirty="0">
                <a:solidFill>
                  <a:srgbClr val="FF0000"/>
                </a:solidFill>
              </a:rPr>
              <a:t>FORTSÆTTES PÅ NÆSTE SLIDE</a:t>
            </a:r>
            <a:r>
              <a:rPr lang="da-DK" u="sng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843CC3-EADB-9DAD-76C2-AF3A242FC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0678" y="3162300"/>
            <a:ext cx="3048000" cy="5334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1B3687B-156F-F5F6-E171-E57633C012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550" y="4275714"/>
            <a:ext cx="5124450" cy="111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108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DDC6C-5C36-E01F-3DDF-52D7DEF96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Hvordan registreres det </a:t>
            </a:r>
            <a:r>
              <a:rPr lang="da-DK" b="1" dirty="0">
                <a:solidFill>
                  <a:srgbClr val="FF0000"/>
                </a:solidFill>
              </a:rPr>
              <a:t>CM</a:t>
            </a:r>
            <a:r>
              <a:rPr lang="da-DK" dirty="0"/>
              <a:t>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9BC41-6888-78B6-D973-5D202D2C19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Sikre at vedkommende kan oplyse det rigtige </a:t>
            </a:r>
            <a:r>
              <a:rPr lang="da-DK" b="1" u="sng" dirty="0"/>
              <a:t>administratornavn</a:t>
            </a:r>
          </a:p>
          <a:p>
            <a:endParaRPr lang="da-DK" b="1" u="sng" dirty="0"/>
          </a:p>
          <a:p>
            <a:endParaRPr lang="da-DK" b="1" u="sng" dirty="0"/>
          </a:p>
          <a:p>
            <a:endParaRPr lang="da-DK" b="1" u="sng" dirty="0"/>
          </a:p>
          <a:p>
            <a:r>
              <a:rPr lang="da-DK" dirty="0"/>
              <a:t>Brug data fra CARE til at verificere administratoren gennem kontrolspørgsmål:</a:t>
            </a:r>
          </a:p>
          <a:p>
            <a:pPr lvl="1"/>
            <a:r>
              <a:rPr lang="da-DK" dirty="0"/>
              <a:t>Hvor mange abonnementer og type (data / </a:t>
            </a:r>
            <a:r>
              <a:rPr lang="da-DK" dirty="0" err="1"/>
              <a:t>voice</a:t>
            </a:r>
            <a:r>
              <a:rPr lang="da-DK" dirty="0"/>
              <a:t>)</a:t>
            </a:r>
          </a:p>
          <a:p>
            <a:pPr lvl="1"/>
            <a:r>
              <a:rPr lang="da-DK" dirty="0"/>
              <a:t>Hvem har du ringet til senest?</a:t>
            </a:r>
          </a:p>
          <a:p>
            <a:pPr lvl="2"/>
            <a:r>
              <a:rPr lang="da-DK" dirty="0"/>
              <a:t>Kig i Usage </a:t>
            </a:r>
          </a:p>
          <a:p>
            <a:pPr lvl="1"/>
            <a:r>
              <a:rPr lang="da-DK" dirty="0"/>
              <a:t>Hvilket </a:t>
            </a:r>
            <a:r>
              <a:rPr lang="da-DK" dirty="0" err="1"/>
              <a:t>device</a:t>
            </a:r>
            <a:r>
              <a:rPr lang="da-DK" dirty="0"/>
              <a:t> har du selv?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77C358-46F2-4D90-C5DD-26F41B7DAD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291" y="2338387"/>
            <a:ext cx="1981200" cy="9620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D52986B-FF0C-C595-FA5D-AC03975888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7382" y="5155899"/>
            <a:ext cx="5842834" cy="2762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7472047-4E12-038C-2081-C72252517A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7632" y="5835007"/>
            <a:ext cx="1809750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916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4295</TotalTime>
  <Words>443</Words>
  <Application>Microsoft Office PowerPoint</Application>
  <PresentationFormat>Widescreen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Administrator-rettigheder i CARE</vt:lpstr>
      <vt:lpstr>Baggrund</vt:lpstr>
      <vt:lpstr>Hvad kan en administrator?  </vt:lpstr>
      <vt:lpstr>Hvad kan en administrator? </vt:lpstr>
      <vt:lpstr>Hvordan registreres det i SHOPS? (midlertidigt) </vt:lpstr>
      <vt:lpstr>Hvordan registreres det i SHOPS? (midlertidigt) </vt:lpstr>
      <vt:lpstr>Oprettelse af Case</vt:lpstr>
      <vt:lpstr>Hvordan registreres det CM? </vt:lpstr>
      <vt:lpstr>Hvordan registreres det CM? </vt:lpstr>
      <vt:lpstr>Hvordan registreres det CM?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Sebastian Vebel</dc:creator>
  <cp:lastModifiedBy>Sebastian Vebel</cp:lastModifiedBy>
  <cp:revision>6</cp:revision>
  <dcterms:created xsi:type="dcterms:W3CDTF">2024-10-22T11:03:02Z</dcterms:created>
  <dcterms:modified xsi:type="dcterms:W3CDTF">2024-11-01T12:30:44Z</dcterms:modified>
</cp:coreProperties>
</file>