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3"/>
  </p:notesMasterIdLst>
  <p:handoutMasterIdLst>
    <p:handoutMasterId r:id="rId34"/>
  </p:handoutMasterIdLst>
  <p:sldIdLst>
    <p:sldId id="334" r:id="rId2"/>
    <p:sldId id="349" r:id="rId3"/>
    <p:sldId id="350" r:id="rId4"/>
    <p:sldId id="351" r:id="rId5"/>
    <p:sldId id="352" r:id="rId6"/>
    <p:sldId id="353" r:id="rId7"/>
    <p:sldId id="355" r:id="rId8"/>
    <p:sldId id="356" r:id="rId9"/>
    <p:sldId id="357" r:id="rId10"/>
    <p:sldId id="358" r:id="rId11"/>
    <p:sldId id="359" r:id="rId12"/>
    <p:sldId id="354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258" r:id="rId32"/>
  </p:sldIdLst>
  <p:sldSz cx="9144000" cy="5143500" type="screen16x9"/>
  <p:notesSz cx="6797675" cy="9926638"/>
  <p:custDataLst>
    <p:tags r:id="rId3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75">
          <p15:clr>
            <a:srgbClr val="A4A3A4"/>
          </p15:clr>
        </p15:guide>
        <p15:guide id="3" pos="2880">
          <p15:clr>
            <a:srgbClr val="A4A3A4"/>
          </p15:clr>
        </p15:guide>
        <p15:guide id="4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321"/>
    <a:srgbClr val="FF5220"/>
    <a:srgbClr val="EB6E08"/>
    <a:srgbClr val="DB5620"/>
    <a:srgbClr val="DB5520"/>
    <a:srgbClr val="D45320"/>
    <a:srgbClr val="FF5200"/>
    <a:srgbClr val="E6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>
      <p:cViewPr varScale="1">
        <p:scale>
          <a:sx n="141" d="100"/>
          <a:sy n="141" d="100"/>
        </p:scale>
        <p:origin x="702" y="120"/>
      </p:cViewPr>
      <p:guideLst>
        <p:guide orient="horz" pos="1620"/>
        <p:guide orient="horz" pos="1975"/>
        <p:guide pos="288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4656" y="6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97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 smtClean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F8922C1-CB9C-4069-BC1B-7A2FCC92A039}" type="datetimeFigureOut">
              <a:rPr lang="en-US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97" y="9429348"/>
            <a:ext cx="2945873" cy="495692"/>
          </a:xfrm>
          <a:prstGeom prst="rect">
            <a:avLst/>
          </a:prstGeom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23E3A2-DAE8-49AC-81DB-2040227FA3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197" y="1"/>
            <a:ext cx="2945873" cy="495692"/>
          </a:xfrm>
          <a:prstGeom prst="rect">
            <a:avLst/>
          </a:prstGeom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E3D7DB2-F858-4BB0-8CED-2BB561305E9A}" type="datetimeFigureOut">
              <a:rPr lang="da-DK"/>
              <a:pPr>
                <a:defRPr/>
              </a:pPr>
              <a:t>11-10-2019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7" y="4715474"/>
            <a:ext cx="5438783" cy="4466027"/>
          </a:xfrm>
          <a:prstGeom prst="rect">
            <a:avLst/>
          </a:prstGeom>
        </p:spPr>
        <p:txBody>
          <a:bodyPr vert="horz" lIns="92263" tIns="46131" rIns="92263" bIns="461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197" y="9429348"/>
            <a:ext cx="2945873" cy="495692"/>
          </a:xfrm>
          <a:prstGeom prst="rect">
            <a:avLst/>
          </a:prstGeom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25EBBA-50BC-454A-B3CB-F8ADD8B430D7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logo_pos_payof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2"/>
          <a:stretch>
            <a:fillRect/>
          </a:stretch>
        </p:blipFill>
        <p:spPr bwMode="auto">
          <a:xfrm>
            <a:off x="8101013" y="3867150"/>
            <a:ext cx="8207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4GSignal_ikon_black_Opdatere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7938"/>
            <a:ext cx="515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95536" y="1446602"/>
            <a:ext cx="8358246" cy="1155278"/>
          </a:xfrm>
        </p:spPr>
        <p:txBody>
          <a:bodyPr anchor="t"/>
          <a:lstStyle>
            <a:lvl1pPr algn="r">
              <a:defRPr sz="5400" b="1" spc="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625756"/>
            <a:ext cx="8358246" cy="642936"/>
          </a:xfrm>
        </p:spPr>
        <p:txBody>
          <a:bodyPr/>
          <a:lstStyle>
            <a:lvl1pPr marL="0" indent="0" algn="r">
              <a:buFontTx/>
              <a:buNone/>
              <a:defRPr sz="2000" b="1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47154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Helvetica Neue"/>
                <a:cs typeface="Helvetica Neue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Helvetica Neue"/>
                <a:cs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1254442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7155993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28600"/>
            <a:ext cx="1943100" cy="4343400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676900" cy="4343400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5612198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0000"/>
                </a:solidFill>
                <a:latin typeface="Helvetica Neue"/>
                <a:cs typeface="Helvetica Neue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010081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logo_pos_payof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2"/>
          <a:stretch>
            <a:fillRect/>
          </a:stretch>
        </p:blipFill>
        <p:spPr bwMode="auto">
          <a:xfrm>
            <a:off x="3600450" y="1292225"/>
            <a:ext cx="19431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557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69605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95536" y="1446602"/>
            <a:ext cx="8358246" cy="1155278"/>
          </a:xfrm>
        </p:spPr>
        <p:txBody>
          <a:bodyPr anchor="t"/>
          <a:lstStyle>
            <a:lvl1pPr algn="r">
              <a:defRPr sz="5400" b="1" spc="0">
                <a:solidFill>
                  <a:srgbClr val="EB6E08"/>
                </a:solidFill>
                <a:latin typeface="Helvetica Neue"/>
                <a:cs typeface="Helvetica Neue"/>
              </a:defRPr>
            </a:lvl1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625756"/>
            <a:ext cx="8358246" cy="642936"/>
          </a:xfrm>
        </p:spPr>
        <p:txBody>
          <a:bodyPr/>
          <a:lstStyle>
            <a:lvl1pPr marL="0" indent="0" algn="r">
              <a:buFontTx/>
              <a:buNone/>
              <a:defRPr sz="2000" b="1">
                <a:solidFill>
                  <a:srgbClr val="EB6E08"/>
                </a:solidFill>
                <a:latin typeface="Helvetica Neue"/>
                <a:cs typeface="Helvetica Neue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62208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2pPr>
            <a:lvl3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3pPr>
            <a:lvl4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4pPr>
            <a:lvl5pPr>
              <a:defRPr>
                <a:solidFill>
                  <a:schemeClr val="tx1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EB6E08"/>
                </a:solidFill>
                <a:latin typeface="Helvetica Neue"/>
                <a:cs typeface="Helvetica Neue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243132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43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1612194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0224040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31468918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0013"/>
            <a:ext cx="8258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OVERSKRIFT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5817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Rediger typografien i masterens</a:t>
            </a:r>
          </a:p>
          <a:p>
            <a:pPr lvl="1"/>
            <a:r>
              <a:rPr lang="da-DK" altLang="en-US"/>
              <a:t>Andet niveau</a:t>
            </a:r>
          </a:p>
          <a:p>
            <a:pPr lvl="2"/>
            <a:r>
              <a:rPr lang="da-DK" altLang="en-US"/>
              <a:t>Tredje niveau</a:t>
            </a:r>
          </a:p>
          <a:p>
            <a:pPr lvl="3"/>
            <a:r>
              <a:rPr lang="da-DK" altLang="en-US"/>
              <a:t>Fjerde niveau</a:t>
            </a:r>
          </a:p>
          <a:p>
            <a:pPr lvl="4"/>
            <a:r>
              <a:rPr lang="da-DK" altLang="en-US"/>
              <a:t>Femte niveau</a:t>
            </a:r>
            <a:endParaRPr lang="en-GB" altLang="en-US"/>
          </a:p>
        </p:txBody>
      </p:sp>
      <p:pic>
        <p:nvPicPr>
          <p:cNvPr id="1028" name="Picture 6" descr="3logo_pos_payoff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2"/>
          <a:stretch>
            <a:fillRect/>
          </a:stretch>
        </p:blipFill>
        <p:spPr bwMode="auto">
          <a:xfrm>
            <a:off x="8101013" y="3867150"/>
            <a:ext cx="8207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 descr="4GSignal_ikon_black_Opdatere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7938"/>
            <a:ext cx="515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38" r:id="rId2"/>
    <p:sldLayoutId id="2147484749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Helvetica Neue"/>
          <a:ea typeface="MS PGothic" panose="020B0600070205080204" pitchFamily="34" charset="-128"/>
          <a:cs typeface="Helvetica Neue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Helvetica Neue" charset="0"/>
          <a:ea typeface="MS PGothic" panose="020B0600070205080204" pitchFamily="34" charset="-128"/>
          <a:cs typeface="Helvetica Neue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Helvetica Neue" charset="0"/>
          <a:ea typeface="MS PGothic" panose="020B0600070205080204" pitchFamily="34" charset="-128"/>
          <a:cs typeface="Helvetica Neue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Helvetica Neue" charset="0"/>
          <a:ea typeface="MS PGothic" panose="020B0600070205080204" pitchFamily="34" charset="-128"/>
          <a:cs typeface="Helvetica Neue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Helvetica Neue" charset="0"/>
          <a:ea typeface="MS PGothic" panose="020B0600070205080204" pitchFamily="34" charset="-128"/>
          <a:cs typeface="Helvetica Neu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on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on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on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on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rgbClr val="000000"/>
          </a:solidFill>
          <a:latin typeface="Helvetica Neue"/>
          <a:ea typeface="MS PGothic" panose="020B0600070205080204" pitchFamily="34" charset="-128"/>
          <a:cs typeface="Helvetica Neue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000000"/>
          </a:solidFill>
          <a:latin typeface="Helvetica Neue"/>
          <a:ea typeface="MS PGothic" panose="020B0600070205080204" pitchFamily="34" charset="-128"/>
          <a:cs typeface="Helvetica Neue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000000"/>
          </a:solidFill>
          <a:latin typeface="Helvetica Neue"/>
          <a:ea typeface="MS PGothic" panose="020B0600070205080204" pitchFamily="34" charset="-128"/>
          <a:cs typeface="Helvetica Neue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0000"/>
          </a:solidFill>
          <a:latin typeface="Helvetica Neue"/>
          <a:ea typeface="MS PGothic" panose="020B0600070205080204" pitchFamily="34" charset="-128"/>
          <a:cs typeface="Helvetica Neue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0000"/>
          </a:solidFill>
          <a:latin typeface="Helvetica Neue"/>
          <a:ea typeface="MS PGothic" panose="020B0600070205080204" pitchFamily="34" charset="-128"/>
          <a:cs typeface="Helvetica Neu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DF40D-6405-4610-B8FC-FEA4FEC18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77" y="1994111"/>
            <a:ext cx="8358246" cy="1155278"/>
          </a:xfrm>
        </p:spPr>
        <p:txBody>
          <a:bodyPr/>
          <a:lstStyle/>
          <a:p>
            <a:r>
              <a:rPr lang="da-DK" sz="3600" dirty="0"/>
              <a:t>Soundboks </a:t>
            </a:r>
            <a:br>
              <a:rPr lang="da-DK" sz="3600" dirty="0"/>
            </a:br>
            <a:r>
              <a:rPr lang="da-DK" sz="3600" dirty="0" err="1"/>
              <a:t>Planogram</a:t>
            </a:r>
            <a:endParaRPr lang="da-DK" sz="3200" i="1" dirty="0"/>
          </a:p>
        </p:txBody>
      </p:sp>
    </p:spTree>
    <p:extLst>
      <p:ext uri="{BB962C8B-B14F-4D97-AF65-F5344CB8AC3E}">
        <p14:creationId xmlns:p14="http://schemas.microsoft.com/office/powerpoint/2010/main" val="4231033639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D62E1-16FA-452A-8011-5D436FCA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Helsingør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50A32-9A9F-45E9-9480-6A2423F2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83568" y="1131590"/>
            <a:ext cx="7105650" cy="351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D6535-50BD-4454-B931-45D4F8AB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39702"/>
            <a:ext cx="238305" cy="3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8048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5387D7-A68E-453D-B29C-249F9163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D60D0-7666-4C90-B897-8F5658A37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57263"/>
            <a:ext cx="6244462" cy="3939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EA218-BB97-47BA-A80E-505815EB6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39702"/>
            <a:ext cx="238305" cy="3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3651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EA14A8-4793-4CF2-80D0-F621D668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Hillerød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6E2B4-43FC-4724-8A83-AA2EB7E31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5616" y="930787"/>
            <a:ext cx="6205869" cy="3875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15F5D-479B-4E94-87F7-77DA170D7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197033"/>
            <a:ext cx="238305" cy="3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64819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8E392A-D26C-4948-B08D-EC5C44FF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D821F-4809-4381-996E-9619D1C5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75606"/>
            <a:ext cx="4128621" cy="3325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45297-5C12-4402-BEB2-052A9BA39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3855" y="3879895"/>
            <a:ext cx="432047" cy="5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544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7A2629-456B-4317-96C8-E23DE78F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Kultorvet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0846D-0D5D-460F-A9CF-765CEAC7E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8625" y="957263"/>
            <a:ext cx="7796882" cy="3656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3365CF-9D1D-406E-AD20-FD0153552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1584" y="1755756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4501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A8D8CC-B080-45CC-9B0A-6FA9DA31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BCB31-3F92-4A5D-BED5-A855C06D2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99592" y="915566"/>
            <a:ext cx="6943917" cy="3583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A6563-C9DA-4631-85CE-4E7A4966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87104" y="3604919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5519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7DE01F-CBB1-4E20-9614-B03C7640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Lyngby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B6413-33FF-49E9-ACAA-237744F34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47664" y="957263"/>
            <a:ext cx="5184576" cy="3908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227EF-043D-4E20-8D53-A1C789EC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38832" y="4397006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29214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3B9FCD-F422-4974-874E-28F0C73B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Næstved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48FF4-40E6-42C4-BE24-9ECEF02E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83518"/>
            <a:ext cx="4228025" cy="4349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54C72-5BEB-4E98-90A2-AF9EEB8D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91160" y="4180982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38886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DB3C6-3E6E-4897-9946-82B776A0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D780E-F7D4-4CDE-815F-51BABE521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40558"/>
            <a:ext cx="4682105" cy="4083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D6CC5-4D4D-4560-932B-918B502A1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18752" y="3986966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5376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D61BAB-D8F3-4BE7-A510-823BA014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Rosengården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F8E4C-6D69-4515-BB22-7657A2DFD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53" y="813488"/>
            <a:ext cx="4078631" cy="4330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F338F-71C4-4455-BD71-754DDA8D0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64223">
            <a:off x="2147216" y="4688161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657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A74DC-7724-419E-99AA-67925C9F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Amager centret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0379B32-BA1D-450F-8933-7880476A9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006" y="24030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8" name="Picture 7" descr="A store inside of a building&#10;&#10;Description automatically generated">
            <a:extLst>
              <a:ext uri="{FF2B5EF4-FFF2-40B4-BE49-F238E27FC236}">
                <a16:creationId xmlns:a16="http://schemas.microsoft.com/office/drawing/2014/main" id="{011E5FD5-2A7E-4860-9821-06E975D92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8125"/>
            <a:ext cx="5061181" cy="379588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1DEB99-8A12-4AE4-B5AE-433900514846}"/>
              </a:ext>
            </a:extLst>
          </p:cNvPr>
          <p:cNvSpPr/>
          <p:nvPr/>
        </p:nvSpPr>
        <p:spPr>
          <a:xfrm>
            <a:off x="3419872" y="3147814"/>
            <a:ext cx="432048" cy="288032"/>
          </a:xfrm>
          <a:prstGeom prst="roundRect">
            <a:avLst/>
          </a:prstGeom>
          <a:solidFill>
            <a:srgbClr val="EB6E0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4FC37-B176-4F1F-896B-068D6BF79737}"/>
              </a:ext>
            </a:extLst>
          </p:cNvPr>
          <p:cNvSpPr txBox="1"/>
          <p:nvPr/>
        </p:nvSpPr>
        <p:spPr>
          <a:xfrm>
            <a:off x="3347864" y="3147814"/>
            <a:ext cx="15121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/>
                </a:solidFill>
                <a:latin typeface="Helvetica Neue"/>
                <a:cs typeface="Helvetica Neue"/>
              </a:rPr>
              <a:t>Soundboks</a:t>
            </a:r>
          </a:p>
        </p:txBody>
      </p:sp>
    </p:spTree>
    <p:extLst>
      <p:ext uri="{BB962C8B-B14F-4D97-AF65-F5344CB8AC3E}">
        <p14:creationId xmlns:p14="http://schemas.microsoft.com/office/powerpoint/2010/main" val="240483575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24929-6E66-418B-81C3-2E7CDD70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Roskilde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E9090-5FF3-420B-AD6B-28900D93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005" y="100013"/>
            <a:ext cx="4948459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4391C-60F8-432F-AC0E-BAF3ADBD1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51200" y="4613031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738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0ADF8B-C5CC-4E79-9EBF-7430FA65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Rødovre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33FF1-83B9-46EF-805C-ACE5EEFF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00013"/>
            <a:ext cx="4094599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27EEB4-FC8A-4595-84F1-29B3D678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11357" y="152223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08442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9557FB-28FB-44BE-9135-F91F642E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Silkeborg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E0846-E7E7-41CC-9547-FF045CCF5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91" y="1059581"/>
            <a:ext cx="7203791" cy="3645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93C26A-CA70-48B2-9E19-CB25F9804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14696" y="2211398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8030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B9F8BA-1A6F-4A10-95E8-0DD8FCC2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Strøget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D1D1E-8842-457F-A224-27FB425C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31004"/>
            <a:ext cx="5365504" cy="4803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862B29-EA2A-4A9C-8D24-58E2BA0B2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72402" y="4658488"/>
            <a:ext cx="338047" cy="431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88058D-49AC-4F49-A660-8C760CD6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17651">
            <a:off x="6145627" y="884617"/>
            <a:ext cx="260930" cy="3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9027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CB969-5BCD-415D-8B56-DA7DC616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Vanløse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7CC39-2A0D-46A8-B64D-8A2F3EA1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4747"/>
            <a:ext cx="3614961" cy="4746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2273B-285A-44FC-91D6-B1C983A1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06984" y="4604987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3452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8CC60-9754-4761-995E-6E618713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Viborg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FE3C9-8B6E-436C-8066-48B7512B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" y="1203597"/>
            <a:ext cx="6254823" cy="387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082BD-6A12-46A0-A85F-7EA46118A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30920" y="3910494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3166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B7F509-1CD6-425D-AE27-6246FFBD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Waterfront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77BC8-EF6E-45DA-A3F3-2DAC1309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57263"/>
            <a:ext cx="4543425" cy="3943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9F2117-6F4F-4C1F-9F8B-D80372DF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55056" y="4515614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3832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5ED113-E155-40AF-A7CB-415A243C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Østerbrogade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FDF49-6CAF-483C-B6FD-33511154A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70808" y="164430"/>
            <a:ext cx="2633115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886A3E-E659-42D8-B952-28A559C77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643758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510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679F82-DE75-4616-961D-02F958A3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Aalborg 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D9310-3744-4585-92CD-ED2A4C62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11357" y="152223"/>
            <a:ext cx="338047" cy="43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A3D69-87E8-4CA0-AE35-F7142265D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56424"/>
            <a:ext cx="6248989" cy="40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25236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98364-324E-4A0D-80CF-B46F6F12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Aalborg storcenter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18826-C06A-4A37-B657-5A795ED2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3608" y="958368"/>
            <a:ext cx="5286295" cy="379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00FD00-BEE2-404C-8F29-F445F8633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5545">
            <a:off x="1187123" y="2764937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815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D175BC-8693-422E-8DFB-0728EDC0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Bruuns Galleri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777D3-2D05-466B-8F7F-DCEAC888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31590"/>
            <a:ext cx="7020272" cy="3426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45F22F-8B52-4A5C-BD82-090874C61154}"/>
              </a:ext>
            </a:extLst>
          </p:cNvPr>
          <p:cNvSpPr/>
          <p:nvPr/>
        </p:nvSpPr>
        <p:spPr>
          <a:xfrm rot="5400000">
            <a:off x="936104" y="3507854"/>
            <a:ext cx="432048" cy="288032"/>
          </a:xfrm>
          <a:prstGeom prst="roundRect">
            <a:avLst/>
          </a:prstGeom>
          <a:solidFill>
            <a:srgbClr val="EB6E0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96462-C87E-46C4-8F22-B81E0170A8E0}"/>
              </a:ext>
            </a:extLst>
          </p:cNvPr>
          <p:cNvSpPr txBox="1"/>
          <p:nvPr/>
        </p:nvSpPr>
        <p:spPr>
          <a:xfrm rot="5400000">
            <a:off x="846348" y="3581957"/>
            <a:ext cx="6115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>
                <a:solidFill>
                  <a:schemeClr val="bg1"/>
                </a:solidFill>
                <a:latin typeface="Helvetica Neue"/>
                <a:cs typeface="Helvetica Neue"/>
              </a:rPr>
              <a:t>Soundboks</a:t>
            </a:r>
          </a:p>
        </p:txBody>
      </p:sp>
    </p:spTree>
    <p:extLst>
      <p:ext uri="{BB962C8B-B14F-4D97-AF65-F5344CB8AC3E}">
        <p14:creationId xmlns:p14="http://schemas.microsoft.com/office/powerpoint/2010/main" val="2733903600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39432-142D-4C24-9187-DE33E053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Århus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440C8-9B7C-4618-B2E5-B63B209FC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3215" y="1249143"/>
            <a:ext cx="7306144" cy="3463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21D92-22F4-4E51-ADC4-AA074A8BD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11710"/>
            <a:ext cx="338047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8165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CEF027-4C3C-447B-86D7-4BB3E1EB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City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5A7E2-19C0-45CC-B6F1-A88F978E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85925" y="862012"/>
            <a:ext cx="5772150" cy="3419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8103CE-A6FE-4D51-B473-532E6AAF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491630"/>
            <a:ext cx="537426" cy="64807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A78644-7446-44F2-A88F-E7F530288F12}"/>
              </a:ext>
            </a:extLst>
          </p:cNvPr>
          <p:cNvSpPr/>
          <p:nvPr/>
        </p:nvSpPr>
        <p:spPr>
          <a:xfrm>
            <a:off x="2179125" y="2931790"/>
            <a:ext cx="53742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FFCAB-A2D6-4E73-9B4C-90AA384B7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29" y="3050931"/>
            <a:ext cx="355197" cy="5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6174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399833-53B0-4326-956E-FBC2EA1A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City Vejle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AA491-E577-4016-8FDD-160777AB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31640" y="987574"/>
            <a:ext cx="6021224" cy="3867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9B32F-FEE6-43C3-AC20-5D6C50F87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39868">
            <a:off x="3067562" y="1865497"/>
            <a:ext cx="275798" cy="4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4290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2DACE2-6E7B-4DE3-AF66-1C0E7880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Esbjerg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5AA61-167F-47FF-BE95-905EA819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1" y="1073205"/>
            <a:ext cx="8205884" cy="2715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2B2B51-0BF3-49C5-BD02-EA600173D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23678"/>
            <a:ext cx="275798" cy="4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816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385D14-363C-44EA-BB1D-AB51AD55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Fields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E44870-8C09-4FD0-986C-92BB45EA5E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734452"/>
              </p:ext>
            </p:extLst>
          </p:nvPr>
        </p:nvGraphicFramePr>
        <p:xfrm>
          <a:off x="1259632" y="771550"/>
          <a:ext cx="57467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9075256" imgH="6415785" progId="AcroExch.Document.DC">
                  <p:embed/>
                </p:oleObj>
              </mc:Choice>
              <mc:Fallback>
                <p:oleObj name="Acrobat Document" r:id="rId3" imgW="9075256" imgH="64157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771550"/>
                        <a:ext cx="57467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9E985D-E524-48A9-99E0-6A97B80A6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0531">
            <a:off x="2811617" y="2713705"/>
            <a:ext cx="238305" cy="3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164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7C8DE-F4DC-43F0-A397-F3FE69EA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Fisketorvet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072A9-C6B8-4279-8387-C92213E9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15566"/>
            <a:ext cx="5011907" cy="4013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B73D1C-3E3F-4FBC-90C3-38C2F67E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045233"/>
            <a:ext cx="238305" cy="3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1915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9FC33E-8E4A-4BC5-8909-2885C5AE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Glostrup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5D4AF-0D7D-4D5E-BE70-233A07EDB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42685"/>
            <a:ext cx="5229141" cy="4093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E75E9-BE13-46CA-8FA4-9593D8A18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63740" y="4596434"/>
            <a:ext cx="238305" cy="3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2772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1cec9efa03e35c24854068701e7fc9a97c52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ona"/>
        <a:ea typeface=""/>
        <a:cs typeface=""/>
      </a:majorFont>
      <a:minorFont>
        <a:latin typeface="Modena Condense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6E08"/>
        </a:solidFill>
      </a:spPr>
      <a:bodyPr rtlCol="0" anchor="ctr"/>
      <a:lstStyle>
        <a:defPPr algn="ctr">
          <a:defRPr sz="1400" dirty="0">
            <a:solidFill>
              <a:schemeClr val="bg1"/>
            </a:solidFill>
            <a:latin typeface="Helvetica Neue"/>
            <a:cs typeface="Helvetica Neue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800" dirty="0" err="1" smtClean="0">
            <a:latin typeface="Helvetica Neue"/>
            <a:cs typeface="Helvetica Neue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consumer.ppt [Kompatibilitetsläge]" id="{83A68374-4751-40F6-8309-4B1EFADDA115}" vid="{5DF767A6-F648-4768-A10F-EEA50688E7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31416</TotalTime>
  <Words>38</Words>
  <Application>Microsoft Office PowerPoint</Application>
  <PresentationFormat>On-screen Show (16:9)</PresentationFormat>
  <Paragraphs>32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Helvetica Neue</vt:lpstr>
      <vt:lpstr>Times New Roman</vt:lpstr>
      <vt:lpstr>Verona</vt:lpstr>
      <vt:lpstr>Wingdings</vt:lpstr>
      <vt:lpstr>Blank</vt:lpstr>
      <vt:lpstr>Adobe Acrobat Document</vt:lpstr>
      <vt:lpstr>Soundboks  Planogram</vt:lpstr>
      <vt:lpstr>Amager centret</vt:lpstr>
      <vt:lpstr>Bruuns Galleri</vt:lpstr>
      <vt:lpstr>City 2</vt:lpstr>
      <vt:lpstr>City Vejle</vt:lpstr>
      <vt:lpstr>Esbjerg</vt:lpstr>
      <vt:lpstr>Fields</vt:lpstr>
      <vt:lpstr>Fisketorvet</vt:lpstr>
      <vt:lpstr>Glostrup</vt:lpstr>
      <vt:lpstr>Helsingør</vt:lpstr>
      <vt:lpstr>Herning</vt:lpstr>
      <vt:lpstr>Hillerød</vt:lpstr>
      <vt:lpstr>Kolding</vt:lpstr>
      <vt:lpstr>Kultorvet</vt:lpstr>
      <vt:lpstr>Køge</vt:lpstr>
      <vt:lpstr>Lyngby</vt:lpstr>
      <vt:lpstr>Næstved</vt:lpstr>
      <vt:lpstr>Randers</vt:lpstr>
      <vt:lpstr>Rosengården</vt:lpstr>
      <vt:lpstr>Roskilde</vt:lpstr>
      <vt:lpstr>Rødovre</vt:lpstr>
      <vt:lpstr>Silkeborg</vt:lpstr>
      <vt:lpstr>Strøget</vt:lpstr>
      <vt:lpstr>Vanløse</vt:lpstr>
      <vt:lpstr>Viborg</vt:lpstr>
      <vt:lpstr>Waterfront</vt:lpstr>
      <vt:lpstr>Østerbrogade</vt:lpstr>
      <vt:lpstr>Aalborg city</vt:lpstr>
      <vt:lpstr>Aalborg storcenter</vt:lpstr>
      <vt:lpstr>Århus</vt:lpstr>
      <vt:lpstr>PowerPoint Presentation</vt:lpstr>
    </vt:vector>
  </TitlesOfParts>
  <Company>Hi3G Access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Chalotte Bak</dc:creator>
  <cp:lastModifiedBy>Maria Gunris</cp:lastModifiedBy>
  <cp:revision>356</cp:revision>
  <cp:lastPrinted>2019-02-14T13:32:08Z</cp:lastPrinted>
  <dcterms:created xsi:type="dcterms:W3CDTF">2018-01-16T09:08:13Z</dcterms:created>
  <dcterms:modified xsi:type="dcterms:W3CDTF">2019-10-11T08:39:54Z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25a8cc-78fd-44f4-884f-6d0531570ed9_Enabled">
    <vt:lpwstr>True</vt:lpwstr>
  </property>
  <property fmtid="{D5CDD505-2E9C-101B-9397-08002B2CF9AE}" pid="3" name="MSIP_Label_6d25a8cc-78fd-44f4-884f-6d0531570ed9_SiteId">
    <vt:lpwstr>d3d38dff-f85c-4026-842d-c215eb6b3560</vt:lpwstr>
  </property>
  <property fmtid="{D5CDD505-2E9C-101B-9397-08002B2CF9AE}" pid="4" name="MSIP_Label_6d25a8cc-78fd-44f4-884f-6d0531570ed9_Owner">
    <vt:lpwstr>Maria.Jorgensen@3.dk</vt:lpwstr>
  </property>
  <property fmtid="{D5CDD505-2E9C-101B-9397-08002B2CF9AE}" pid="5" name="MSIP_Label_6d25a8cc-78fd-44f4-884f-6d0531570ed9_SetDate">
    <vt:lpwstr>2019-02-05T08:15:05.8850808Z</vt:lpwstr>
  </property>
  <property fmtid="{D5CDD505-2E9C-101B-9397-08002B2CF9AE}" pid="6" name="MSIP_Label_6d25a8cc-78fd-44f4-884f-6d0531570ed9_Name">
    <vt:lpwstr>Internal</vt:lpwstr>
  </property>
  <property fmtid="{D5CDD505-2E9C-101B-9397-08002B2CF9AE}" pid="7" name="MSIP_Label_6d25a8cc-78fd-44f4-884f-6d0531570ed9_Application">
    <vt:lpwstr>Microsoft Azure Information Protection</vt:lpwstr>
  </property>
  <property fmtid="{D5CDD505-2E9C-101B-9397-08002B2CF9AE}" pid="8" name="MSIP_Label_6d25a8cc-78fd-44f4-884f-6d0531570ed9_Extended_MSFT_Method">
    <vt:lpwstr>Automatic</vt:lpwstr>
  </property>
  <property fmtid="{D5CDD505-2E9C-101B-9397-08002B2CF9AE}" pid="9" name="Sensitivity">
    <vt:lpwstr>Internal</vt:lpwstr>
  </property>
</Properties>
</file>