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4"/>
  </p:sldMasterIdLst>
  <p:notesMasterIdLst>
    <p:notesMasterId r:id="rId22"/>
  </p:notesMasterIdLst>
  <p:handoutMasterIdLst>
    <p:handoutMasterId r:id="rId23"/>
  </p:handoutMasterIdLst>
  <p:sldIdLst>
    <p:sldId id="256" r:id="rId5"/>
    <p:sldId id="259" r:id="rId6"/>
    <p:sldId id="257" r:id="rId7"/>
    <p:sldId id="260" r:id="rId8"/>
    <p:sldId id="261" r:id="rId9"/>
    <p:sldId id="262" r:id="rId10"/>
    <p:sldId id="263" r:id="rId11"/>
    <p:sldId id="264" r:id="rId12"/>
    <p:sldId id="266" r:id="rId13"/>
    <p:sldId id="271" r:id="rId14"/>
    <p:sldId id="265" r:id="rId15"/>
    <p:sldId id="267" r:id="rId16"/>
    <p:sldId id="268" r:id="rId17"/>
    <p:sldId id="269" r:id="rId18"/>
    <p:sldId id="272" r:id="rId19"/>
    <p:sldId id="273" r:id="rId20"/>
    <p:sldId id="258" r:id="rId21"/>
  </p:sldIdLst>
  <p:sldSz cx="9144000" cy="5143500" type="screen16x9"/>
  <p:notesSz cx="6718300" cy="9855200"/>
  <p:custDataLst>
    <p:tags r:id="rId24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1975">
          <p15:clr>
            <a:srgbClr val="A4A3A4"/>
          </p15:clr>
        </p15:guide>
        <p15:guide id="3" pos="2880">
          <p15:clr>
            <a:srgbClr val="A4A3A4"/>
          </p15:clr>
        </p15:guide>
        <p15:guide id="4" pos="54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4">
          <p15:clr>
            <a:srgbClr val="A4A3A4"/>
          </p15:clr>
        </p15:guide>
        <p15:guide id="2" pos="211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8B71"/>
    <a:srgbClr val="F37321"/>
    <a:srgbClr val="FF5220"/>
    <a:srgbClr val="EB6E08"/>
    <a:srgbClr val="DB5620"/>
    <a:srgbClr val="DB5520"/>
    <a:srgbClr val="D45320"/>
    <a:srgbClr val="FF5200"/>
    <a:srgbClr val="E66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574A6D-079D-4042-B60F-633718F52ED3}" v="3" dt="2022-05-30T10:56:16.0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580"/>
  </p:normalViewPr>
  <p:slideViewPr>
    <p:cSldViewPr>
      <p:cViewPr varScale="1">
        <p:scale>
          <a:sx n="150" d="100"/>
          <a:sy n="150" d="100"/>
        </p:scale>
        <p:origin x="456" y="126"/>
      </p:cViewPr>
      <p:guideLst>
        <p:guide orient="horz" pos="1620"/>
        <p:guide orient="horz" pos="1975"/>
        <p:guide pos="2880"/>
        <p:guide pos="54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50" d="100"/>
          <a:sy n="150" d="100"/>
        </p:scale>
        <p:origin x="-4656" y="696"/>
      </p:cViewPr>
      <p:guideLst>
        <p:guide orient="horz" pos="3104"/>
        <p:guide pos="211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gs" Target="tags/tag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sie Horndrup Larsen" userId="6910b617-e792-480b-be3a-703779baacfb" providerId="ADAL" clId="{F8661CFA-A276-4837-967C-3854C9EA40BA}"/>
    <pc:docChg chg="undo custSel addSld modSld sldOrd">
      <pc:chgData name="Susie Horndrup Larsen" userId="6910b617-e792-480b-be3a-703779baacfb" providerId="ADAL" clId="{F8661CFA-A276-4837-967C-3854C9EA40BA}" dt="2022-05-24T11:43:40.961" v="1018" actId="1076"/>
      <pc:docMkLst>
        <pc:docMk/>
      </pc:docMkLst>
      <pc:sldChg chg="modSp mod">
        <pc:chgData name="Susie Horndrup Larsen" userId="6910b617-e792-480b-be3a-703779baacfb" providerId="ADAL" clId="{F8661CFA-A276-4837-967C-3854C9EA40BA}" dt="2022-05-24T10:15:54.721" v="992" actId="2711"/>
        <pc:sldMkLst>
          <pc:docMk/>
          <pc:sldMk cId="1047267124" sldId="259"/>
        </pc:sldMkLst>
        <pc:spChg chg="mod">
          <ac:chgData name="Susie Horndrup Larsen" userId="6910b617-e792-480b-be3a-703779baacfb" providerId="ADAL" clId="{F8661CFA-A276-4837-967C-3854C9EA40BA}" dt="2022-05-24T10:15:54.721" v="992" actId="2711"/>
          <ac:spMkLst>
            <pc:docMk/>
            <pc:sldMk cId="1047267124" sldId="259"/>
            <ac:spMk id="3" creationId="{02F5D841-B97F-0F0B-F3A6-653BB242B4F7}"/>
          </ac:spMkLst>
        </pc:spChg>
      </pc:sldChg>
      <pc:sldChg chg="modSp mod">
        <pc:chgData name="Susie Horndrup Larsen" userId="6910b617-e792-480b-be3a-703779baacfb" providerId="ADAL" clId="{F8661CFA-A276-4837-967C-3854C9EA40BA}" dt="2022-05-16T10:56:52.421" v="114" actId="20577"/>
        <pc:sldMkLst>
          <pc:docMk/>
          <pc:sldMk cId="2940727320" sldId="263"/>
        </pc:sldMkLst>
        <pc:spChg chg="mod">
          <ac:chgData name="Susie Horndrup Larsen" userId="6910b617-e792-480b-be3a-703779baacfb" providerId="ADAL" clId="{F8661CFA-A276-4837-967C-3854C9EA40BA}" dt="2022-05-16T10:56:52.421" v="114" actId="20577"/>
          <ac:spMkLst>
            <pc:docMk/>
            <pc:sldMk cId="2940727320" sldId="263"/>
            <ac:spMk id="3" creationId="{F73CFA1A-E000-1F92-41F6-1EAC7270254A}"/>
          </ac:spMkLst>
        </pc:spChg>
      </pc:sldChg>
      <pc:sldChg chg="addSp delSp modSp mod ord">
        <pc:chgData name="Susie Horndrup Larsen" userId="6910b617-e792-480b-be3a-703779baacfb" providerId="ADAL" clId="{F8661CFA-A276-4837-967C-3854C9EA40BA}" dt="2022-05-16T13:22:44.132" v="253" actId="255"/>
        <pc:sldMkLst>
          <pc:docMk/>
          <pc:sldMk cId="1521940688" sldId="265"/>
        </pc:sldMkLst>
        <pc:spChg chg="mod">
          <ac:chgData name="Susie Horndrup Larsen" userId="6910b617-e792-480b-be3a-703779baacfb" providerId="ADAL" clId="{F8661CFA-A276-4837-967C-3854C9EA40BA}" dt="2022-05-16T10:58:19.809" v="135" actId="20577"/>
          <ac:spMkLst>
            <pc:docMk/>
            <pc:sldMk cId="1521940688" sldId="265"/>
            <ac:spMk id="2" creationId="{16762449-B552-AC08-D182-912D221815BA}"/>
          </ac:spMkLst>
        </pc:spChg>
        <pc:spChg chg="add del mod">
          <ac:chgData name="Susie Horndrup Larsen" userId="6910b617-e792-480b-be3a-703779baacfb" providerId="ADAL" clId="{F8661CFA-A276-4837-967C-3854C9EA40BA}" dt="2022-05-16T13:22:44.132" v="253" actId="255"/>
          <ac:spMkLst>
            <pc:docMk/>
            <pc:sldMk cId="1521940688" sldId="265"/>
            <ac:spMk id="3" creationId="{909DF38C-940D-AB75-6A72-4C3A32F56527}"/>
          </ac:spMkLst>
        </pc:spChg>
        <pc:picChg chg="add del mod">
          <ac:chgData name="Susie Horndrup Larsen" userId="6910b617-e792-480b-be3a-703779baacfb" providerId="ADAL" clId="{F8661CFA-A276-4837-967C-3854C9EA40BA}" dt="2022-05-16T10:57:39.341" v="117"/>
          <ac:picMkLst>
            <pc:docMk/>
            <pc:sldMk cId="1521940688" sldId="265"/>
            <ac:picMk id="4" creationId="{EDABA6F5-E933-0116-9BEE-42DC37887FB6}"/>
          </ac:picMkLst>
        </pc:picChg>
        <pc:picChg chg="add mod">
          <ac:chgData name="Susie Horndrup Larsen" userId="6910b617-e792-480b-be3a-703779baacfb" providerId="ADAL" clId="{F8661CFA-A276-4837-967C-3854C9EA40BA}" dt="2022-05-16T13:22:32.471" v="226" actId="1076"/>
          <ac:picMkLst>
            <pc:docMk/>
            <pc:sldMk cId="1521940688" sldId="265"/>
            <ac:picMk id="5" creationId="{BBA66236-BBBA-E3FF-B20F-F3F41B514224}"/>
          </ac:picMkLst>
        </pc:picChg>
      </pc:sldChg>
      <pc:sldChg chg="delSp modSp mod">
        <pc:chgData name="Susie Horndrup Larsen" userId="6910b617-e792-480b-be3a-703779baacfb" providerId="ADAL" clId="{F8661CFA-A276-4837-967C-3854C9EA40BA}" dt="2022-05-16T13:33:37.702" v="637" actId="14100"/>
        <pc:sldMkLst>
          <pc:docMk/>
          <pc:sldMk cId="1244221444" sldId="266"/>
        </pc:sldMkLst>
        <pc:spChg chg="mod">
          <ac:chgData name="Susie Horndrup Larsen" userId="6910b617-e792-480b-be3a-703779baacfb" providerId="ADAL" clId="{F8661CFA-A276-4837-967C-3854C9EA40BA}" dt="2022-05-16T13:33:37.702" v="637" actId="14100"/>
          <ac:spMkLst>
            <pc:docMk/>
            <pc:sldMk cId="1244221444" sldId="266"/>
            <ac:spMk id="3" creationId="{1370AC15-CE8B-2919-5747-77EFC090D4EC}"/>
          </ac:spMkLst>
        </pc:spChg>
        <pc:picChg chg="mod">
          <ac:chgData name="Susie Horndrup Larsen" userId="6910b617-e792-480b-be3a-703779baacfb" providerId="ADAL" clId="{F8661CFA-A276-4837-967C-3854C9EA40BA}" dt="2022-05-16T13:33:29.241" v="633" actId="1076"/>
          <ac:picMkLst>
            <pc:docMk/>
            <pc:sldMk cId="1244221444" sldId="266"/>
            <ac:picMk id="5" creationId="{3066479C-7581-236E-214C-3D5140E62658}"/>
          </ac:picMkLst>
        </pc:picChg>
        <pc:picChg chg="mod">
          <ac:chgData name="Susie Horndrup Larsen" userId="6910b617-e792-480b-be3a-703779baacfb" providerId="ADAL" clId="{F8661CFA-A276-4837-967C-3854C9EA40BA}" dt="2022-05-16T13:33:31.440" v="634" actId="1076"/>
          <ac:picMkLst>
            <pc:docMk/>
            <pc:sldMk cId="1244221444" sldId="266"/>
            <ac:picMk id="7" creationId="{AB1AE17D-5123-2898-713E-A8DCDC6F9391}"/>
          </ac:picMkLst>
        </pc:picChg>
        <pc:picChg chg="mod">
          <ac:chgData name="Susie Horndrup Larsen" userId="6910b617-e792-480b-be3a-703779baacfb" providerId="ADAL" clId="{F8661CFA-A276-4837-967C-3854C9EA40BA}" dt="2022-05-16T13:33:33.278" v="635" actId="1076"/>
          <ac:picMkLst>
            <pc:docMk/>
            <pc:sldMk cId="1244221444" sldId="266"/>
            <ac:picMk id="9" creationId="{0D3AFD13-F59E-9F23-64C7-18CDABF9D9B8}"/>
          </ac:picMkLst>
        </pc:picChg>
        <pc:picChg chg="mod">
          <ac:chgData name="Susie Horndrup Larsen" userId="6910b617-e792-480b-be3a-703779baacfb" providerId="ADAL" clId="{F8661CFA-A276-4837-967C-3854C9EA40BA}" dt="2022-05-16T13:33:34.910" v="636" actId="1076"/>
          <ac:picMkLst>
            <pc:docMk/>
            <pc:sldMk cId="1244221444" sldId="266"/>
            <ac:picMk id="11" creationId="{01AE002D-15FB-BD2A-EF49-F46621FD3E14}"/>
          </ac:picMkLst>
        </pc:picChg>
        <pc:picChg chg="del mod">
          <ac:chgData name="Susie Horndrup Larsen" userId="6910b617-e792-480b-be3a-703779baacfb" providerId="ADAL" clId="{F8661CFA-A276-4837-967C-3854C9EA40BA}" dt="2022-05-16T10:57:43.696" v="125" actId="478"/>
          <ac:picMkLst>
            <pc:docMk/>
            <pc:sldMk cId="1244221444" sldId="266"/>
            <ac:picMk id="13" creationId="{1B990D69-0D30-AB7D-7364-E65FC5509109}"/>
          </ac:picMkLst>
        </pc:picChg>
      </pc:sldChg>
      <pc:sldChg chg="addSp delSp modSp new mod">
        <pc:chgData name="Susie Horndrup Larsen" userId="6910b617-e792-480b-be3a-703779baacfb" providerId="ADAL" clId="{F8661CFA-A276-4837-967C-3854C9EA40BA}" dt="2022-05-16T13:34:50.755" v="760" actId="20577"/>
        <pc:sldMkLst>
          <pc:docMk/>
          <pc:sldMk cId="634635853" sldId="267"/>
        </pc:sldMkLst>
        <pc:spChg chg="mod">
          <ac:chgData name="Susie Horndrup Larsen" userId="6910b617-e792-480b-be3a-703779baacfb" providerId="ADAL" clId="{F8661CFA-A276-4837-967C-3854C9EA40BA}" dt="2022-05-16T13:34:50.755" v="760" actId="20577"/>
          <ac:spMkLst>
            <pc:docMk/>
            <pc:sldMk cId="634635853" sldId="267"/>
            <ac:spMk id="2" creationId="{149040D8-A966-FB93-CF02-C4521E4916C9}"/>
          </ac:spMkLst>
        </pc:spChg>
        <pc:spChg chg="mod">
          <ac:chgData name="Susie Horndrup Larsen" userId="6910b617-e792-480b-be3a-703779baacfb" providerId="ADAL" clId="{F8661CFA-A276-4837-967C-3854C9EA40BA}" dt="2022-05-16T13:30:28.674" v="563" actId="20577"/>
          <ac:spMkLst>
            <pc:docMk/>
            <pc:sldMk cId="634635853" sldId="267"/>
            <ac:spMk id="3" creationId="{811FA240-2CFA-D206-84F2-1254CD421373}"/>
          </ac:spMkLst>
        </pc:spChg>
        <pc:picChg chg="add mod">
          <ac:chgData name="Susie Horndrup Larsen" userId="6910b617-e792-480b-be3a-703779baacfb" providerId="ADAL" clId="{F8661CFA-A276-4837-967C-3854C9EA40BA}" dt="2022-05-16T13:27:12.514" v="351" actId="14100"/>
          <ac:picMkLst>
            <pc:docMk/>
            <pc:sldMk cId="634635853" sldId="267"/>
            <ac:picMk id="5" creationId="{47F0CF08-9CB0-DA64-E56E-D68A5CBD8192}"/>
          </ac:picMkLst>
        </pc:picChg>
        <pc:picChg chg="add del mod">
          <ac:chgData name="Susie Horndrup Larsen" userId="6910b617-e792-480b-be3a-703779baacfb" providerId="ADAL" clId="{F8661CFA-A276-4837-967C-3854C9EA40BA}" dt="2022-05-16T13:30:20.729" v="558" actId="478"/>
          <ac:picMkLst>
            <pc:docMk/>
            <pc:sldMk cId="634635853" sldId="267"/>
            <ac:picMk id="7" creationId="{063F1C17-3B09-36D7-B790-8672A0C9273F}"/>
          </ac:picMkLst>
        </pc:picChg>
        <pc:picChg chg="add mod">
          <ac:chgData name="Susie Horndrup Larsen" userId="6910b617-e792-480b-be3a-703779baacfb" providerId="ADAL" clId="{F8661CFA-A276-4837-967C-3854C9EA40BA}" dt="2022-05-16T13:30:27.041" v="562" actId="1076"/>
          <ac:picMkLst>
            <pc:docMk/>
            <pc:sldMk cId="634635853" sldId="267"/>
            <ac:picMk id="9" creationId="{C003C6FF-95F0-CEA9-292D-F4C4057E5720}"/>
          </ac:picMkLst>
        </pc:picChg>
        <pc:picChg chg="add mod">
          <ac:chgData name="Susie Horndrup Larsen" userId="6910b617-e792-480b-be3a-703779baacfb" providerId="ADAL" clId="{F8661CFA-A276-4837-967C-3854C9EA40BA}" dt="2022-05-16T13:30:25.231" v="561" actId="1076"/>
          <ac:picMkLst>
            <pc:docMk/>
            <pc:sldMk cId="634635853" sldId="267"/>
            <ac:picMk id="11" creationId="{AAF231C3-2D5D-4095-2710-F8FCD9FEF5D8}"/>
          </ac:picMkLst>
        </pc:picChg>
      </pc:sldChg>
      <pc:sldChg chg="addSp modSp new mod">
        <pc:chgData name="Susie Horndrup Larsen" userId="6910b617-e792-480b-be3a-703779baacfb" providerId="ADAL" clId="{F8661CFA-A276-4837-967C-3854C9EA40BA}" dt="2022-05-16T13:34:47.667" v="757" actId="20577"/>
        <pc:sldMkLst>
          <pc:docMk/>
          <pc:sldMk cId="3752966947" sldId="268"/>
        </pc:sldMkLst>
        <pc:spChg chg="mod">
          <ac:chgData name="Susie Horndrup Larsen" userId="6910b617-e792-480b-be3a-703779baacfb" providerId="ADAL" clId="{F8661CFA-A276-4837-967C-3854C9EA40BA}" dt="2022-05-16T13:34:47.667" v="757" actId="20577"/>
          <ac:spMkLst>
            <pc:docMk/>
            <pc:sldMk cId="3752966947" sldId="268"/>
            <ac:spMk id="2" creationId="{D43B5969-FDF5-700C-A0F4-692B27BE4639}"/>
          </ac:spMkLst>
        </pc:spChg>
        <pc:spChg chg="mod">
          <ac:chgData name="Susie Horndrup Larsen" userId="6910b617-e792-480b-be3a-703779baacfb" providerId="ADAL" clId="{F8661CFA-A276-4837-967C-3854C9EA40BA}" dt="2022-05-16T13:34:36.855" v="751" actId="20577"/>
          <ac:spMkLst>
            <pc:docMk/>
            <pc:sldMk cId="3752966947" sldId="268"/>
            <ac:spMk id="3" creationId="{EB75F71B-E6EE-4448-AD7B-77D49DAFD435}"/>
          </ac:spMkLst>
        </pc:spChg>
        <pc:picChg chg="add mod">
          <ac:chgData name="Susie Horndrup Larsen" userId="6910b617-e792-480b-be3a-703779baacfb" providerId="ADAL" clId="{F8661CFA-A276-4837-967C-3854C9EA40BA}" dt="2022-05-16T13:33:45.215" v="639" actId="1076"/>
          <ac:picMkLst>
            <pc:docMk/>
            <pc:sldMk cId="3752966947" sldId="268"/>
            <ac:picMk id="4" creationId="{06893BA2-51F8-B3B9-2DAC-01AEA5AD02A8}"/>
          </ac:picMkLst>
        </pc:picChg>
        <pc:picChg chg="add mod">
          <ac:chgData name="Susie Horndrup Larsen" userId="6910b617-e792-480b-be3a-703779baacfb" providerId="ADAL" clId="{F8661CFA-A276-4837-967C-3854C9EA40BA}" dt="2022-05-16T13:34:05.016" v="645" actId="1076"/>
          <ac:picMkLst>
            <pc:docMk/>
            <pc:sldMk cId="3752966947" sldId="268"/>
            <ac:picMk id="6" creationId="{7FCB7CB2-9CF7-68E5-71FF-00E867BDA3DD}"/>
          </ac:picMkLst>
        </pc:picChg>
      </pc:sldChg>
      <pc:sldChg chg="addSp modSp new mod">
        <pc:chgData name="Susie Horndrup Larsen" userId="6910b617-e792-480b-be3a-703779baacfb" providerId="ADAL" clId="{F8661CFA-A276-4837-967C-3854C9EA40BA}" dt="2022-05-16T13:41:10.546" v="988" actId="1076"/>
        <pc:sldMkLst>
          <pc:docMk/>
          <pc:sldMk cId="2584562301" sldId="269"/>
        </pc:sldMkLst>
        <pc:spChg chg="mod">
          <ac:chgData name="Susie Horndrup Larsen" userId="6910b617-e792-480b-be3a-703779baacfb" providerId="ADAL" clId="{F8661CFA-A276-4837-967C-3854C9EA40BA}" dt="2022-05-16T13:35:01.710" v="766" actId="14100"/>
          <ac:spMkLst>
            <pc:docMk/>
            <pc:sldMk cId="2584562301" sldId="269"/>
            <ac:spMk id="2" creationId="{8C5C6932-904B-1615-CB04-3B7E409BF007}"/>
          </ac:spMkLst>
        </pc:spChg>
        <pc:spChg chg="mod">
          <ac:chgData name="Susie Horndrup Larsen" userId="6910b617-e792-480b-be3a-703779baacfb" providerId="ADAL" clId="{F8661CFA-A276-4837-967C-3854C9EA40BA}" dt="2022-05-16T13:40:59.226" v="986" actId="20577"/>
          <ac:spMkLst>
            <pc:docMk/>
            <pc:sldMk cId="2584562301" sldId="269"/>
            <ac:spMk id="3" creationId="{EB9A002E-1FE8-FBD2-CD3C-F846BD554416}"/>
          </ac:spMkLst>
        </pc:spChg>
        <pc:picChg chg="add mod">
          <ac:chgData name="Susie Horndrup Larsen" userId="6910b617-e792-480b-be3a-703779baacfb" providerId="ADAL" clId="{F8661CFA-A276-4837-967C-3854C9EA40BA}" dt="2022-05-16T13:36:18.039" v="863" actId="1076"/>
          <ac:picMkLst>
            <pc:docMk/>
            <pc:sldMk cId="2584562301" sldId="269"/>
            <ac:picMk id="4" creationId="{045F56D3-B718-626B-0288-151C9E93D037}"/>
          </ac:picMkLst>
        </pc:picChg>
        <pc:picChg chg="add mod">
          <ac:chgData name="Susie Horndrup Larsen" userId="6910b617-e792-480b-be3a-703779baacfb" providerId="ADAL" clId="{F8661CFA-A276-4837-967C-3854C9EA40BA}" dt="2022-05-16T13:36:28.334" v="867" actId="1076"/>
          <ac:picMkLst>
            <pc:docMk/>
            <pc:sldMk cId="2584562301" sldId="269"/>
            <ac:picMk id="5" creationId="{920B3A86-1FCC-2DE4-078F-44D1790D6104}"/>
          </ac:picMkLst>
        </pc:picChg>
        <pc:picChg chg="add mod">
          <ac:chgData name="Susie Horndrup Larsen" userId="6910b617-e792-480b-be3a-703779baacfb" providerId="ADAL" clId="{F8661CFA-A276-4837-967C-3854C9EA40BA}" dt="2022-05-16T13:41:10.546" v="988" actId="1076"/>
          <ac:picMkLst>
            <pc:docMk/>
            <pc:sldMk cId="2584562301" sldId="269"/>
            <ac:picMk id="6" creationId="{D778093D-A5D1-D50F-4FCB-662FDFD34ED6}"/>
          </ac:picMkLst>
        </pc:picChg>
      </pc:sldChg>
      <pc:sldChg chg="addSp delSp modSp new mod">
        <pc:chgData name="Susie Horndrup Larsen" userId="6910b617-e792-480b-be3a-703779baacfb" providerId="ADAL" clId="{F8661CFA-A276-4837-967C-3854C9EA40BA}" dt="2022-05-24T11:43:40.961" v="1018" actId="1076"/>
        <pc:sldMkLst>
          <pc:docMk/>
          <pc:sldMk cId="3972015173" sldId="270"/>
        </pc:sldMkLst>
        <pc:spChg chg="mod">
          <ac:chgData name="Susie Horndrup Larsen" userId="6910b617-e792-480b-be3a-703779baacfb" providerId="ADAL" clId="{F8661CFA-A276-4837-967C-3854C9EA40BA}" dt="2022-05-24T11:43:16.096" v="997" actId="14100"/>
          <ac:spMkLst>
            <pc:docMk/>
            <pc:sldMk cId="3972015173" sldId="270"/>
            <ac:spMk id="2" creationId="{9AC4A013-3701-1A3A-7BE8-06F2DC6DA55D}"/>
          </ac:spMkLst>
        </pc:spChg>
        <pc:spChg chg="add del mod">
          <ac:chgData name="Susie Horndrup Larsen" userId="6910b617-e792-480b-be3a-703779baacfb" providerId="ADAL" clId="{F8661CFA-A276-4837-967C-3854C9EA40BA}" dt="2022-05-24T11:43:38.433" v="1017" actId="255"/>
          <ac:spMkLst>
            <pc:docMk/>
            <pc:sldMk cId="3972015173" sldId="270"/>
            <ac:spMk id="3" creationId="{4538885B-22D2-6F1A-BB4A-F8AA739B00A7}"/>
          </ac:spMkLst>
        </pc:spChg>
        <pc:picChg chg="add del mod">
          <ac:chgData name="Susie Horndrup Larsen" userId="6910b617-e792-480b-be3a-703779baacfb" providerId="ADAL" clId="{F8661CFA-A276-4837-967C-3854C9EA40BA}" dt="2022-05-24T11:43:28.454" v="1001"/>
          <ac:picMkLst>
            <pc:docMk/>
            <pc:sldMk cId="3972015173" sldId="270"/>
            <ac:picMk id="4" creationId="{1ED5CA9E-F505-1D00-40C0-4A0095F7F5B7}"/>
          </ac:picMkLst>
        </pc:picChg>
        <pc:picChg chg="add mod">
          <ac:chgData name="Susie Horndrup Larsen" userId="6910b617-e792-480b-be3a-703779baacfb" providerId="ADAL" clId="{F8661CFA-A276-4837-967C-3854C9EA40BA}" dt="2022-05-24T11:43:40.961" v="1018" actId="1076"/>
          <ac:picMkLst>
            <pc:docMk/>
            <pc:sldMk cId="3972015173" sldId="270"/>
            <ac:picMk id="5" creationId="{3AFDE5BF-4915-D21B-07D9-790AA114EF33}"/>
          </ac:picMkLst>
        </pc:picChg>
      </pc:sldChg>
    </pc:docChg>
  </pc:docChgLst>
  <pc:docChgLst>
    <pc:chgData name="Susie Horndrup Larsen" userId="6910b617-e792-480b-be3a-703779baacfb" providerId="ADAL" clId="{CD574A6D-079D-4042-B60F-633718F52ED3}"/>
    <pc:docChg chg="custSel addSld delSld modSld">
      <pc:chgData name="Susie Horndrup Larsen" userId="6910b617-e792-480b-be3a-703779baacfb" providerId="ADAL" clId="{CD574A6D-079D-4042-B60F-633718F52ED3}" dt="2022-05-30T10:57:20.629" v="1309" actId="47"/>
      <pc:docMkLst>
        <pc:docMk/>
      </pc:docMkLst>
      <pc:sldChg chg="modSp mod">
        <pc:chgData name="Susie Horndrup Larsen" userId="6910b617-e792-480b-be3a-703779baacfb" providerId="ADAL" clId="{CD574A6D-079D-4042-B60F-633718F52ED3}" dt="2022-05-30T10:31:49.081" v="98" actId="20577"/>
        <pc:sldMkLst>
          <pc:docMk/>
          <pc:sldMk cId="0" sldId="257"/>
        </pc:sldMkLst>
        <pc:spChg chg="mod">
          <ac:chgData name="Susie Horndrup Larsen" userId="6910b617-e792-480b-be3a-703779baacfb" providerId="ADAL" clId="{CD574A6D-079D-4042-B60F-633718F52ED3}" dt="2022-05-30T10:31:49.081" v="98" actId="20577"/>
          <ac:spMkLst>
            <pc:docMk/>
            <pc:sldMk cId="0" sldId="257"/>
            <ac:spMk id="5123" creationId="{00000000-0000-0000-0000-000000000000}"/>
          </ac:spMkLst>
        </pc:spChg>
      </pc:sldChg>
      <pc:sldChg chg="modSp mod">
        <pc:chgData name="Susie Horndrup Larsen" userId="6910b617-e792-480b-be3a-703779baacfb" providerId="ADAL" clId="{CD574A6D-079D-4042-B60F-633718F52ED3}" dt="2022-05-30T10:32:46.287" v="184" actId="20577"/>
        <pc:sldMkLst>
          <pc:docMk/>
          <pc:sldMk cId="2747572222" sldId="261"/>
        </pc:sldMkLst>
        <pc:spChg chg="mod">
          <ac:chgData name="Susie Horndrup Larsen" userId="6910b617-e792-480b-be3a-703779baacfb" providerId="ADAL" clId="{CD574A6D-079D-4042-B60F-633718F52ED3}" dt="2022-05-30T10:32:46.287" v="184" actId="20577"/>
          <ac:spMkLst>
            <pc:docMk/>
            <pc:sldMk cId="2747572222" sldId="261"/>
            <ac:spMk id="3" creationId="{18E1F7A2-8F6F-5054-985A-1BE33BFE88D6}"/>
          </ac:spMkLst>
        </pc:spChg>
      </pc:sldChg>
      <pc:sldChg chg="addSp modSp mod">
        <pc:chgData name="Susie Horndrup Larsen" userId="6910b617-e792-480b-be3a-703779baacfb" providerId="ADAL" clId="{CD574A6D-079D-4042-B60F-633718F52ED3}" dt="2022-05-30T10:54:09.815" v="1271" actId="20577"/>
        <pc:sldMkLst>
          <pc:docMk/>
          <pc:sldMk cId="1521940688" sldId="265"/>
        </pc:sldMkLst>
        <pc:spChg chg="mod">
          <ac:chgData name="Susie Horndrup Larsen" userId="6910b617-e792-480b-be3a-703779baacfb" providerId="ADAL" clId="{CD574A6D-079D-4042-B60F-633718F52ED3}" dt="2022-05-30T10:54:09.815" v="1271" actId="20577"/>
          <ac:spMkLst>
            <pc:docMk/>
            <pc:sldMk cId="1521940688" sldId="265"/>
            <ac:spMk id="3" creationId="{909DF38C-940D-AB75-6A72-4C3A32F56527}"/>
          </ac:spMkLst>
        </pc:spChg>
        <pc:picChg chg="mod">
          <ac:chgData name="Susie Horndrup Larsen" userId="6910b617-e792-480b-be3a-703779baacfb" providerId="ADAL" clId="{CD574A6D-079D-4042-B60F-633718F52ED3}" dt="2022-05-30T10:49:50.389" v="787" actId="1076"/>
          <ac:picMkLst>
            <pc:docMk/>
            <pc:sldMk cId="1521940688" sldId="265"/>
            <ac:picMk id="5" creationId="{BBA66236-BBBA-E3FF-B20F-F3F41B514224}"/>
          </ac:picMkLst>
        </pc:picChg>
        <pc:picChg chg="add mod">
          <ac:chgData name="Susie Horndrup Larsen" userId="6910b617-e792-480b-be3a-703779baacfb" providerId="ADAL" clId="{CD574A6D-079D-4042-B60F-633718F52ED3}" dt="2022-05-30T10:52:07.508" v="1020" actId="1076"/>
          <ac:picMkLst>
            <pc:docMk/>
            <pc:sldMk cId="1521940688" sldId="265"/>
            <ac:picMk id="6" creationId="{D11064F9-24A0-2C06-B56C-FE541A1BE8DF}"/>
          </ac:picMkLst>
        </pc:picChg>
        <pc:picChg chg="add mod">
          <ac:chgData name="Susie Horndrup Larsen" userId="6910b617-e792-480b-be3a-703779baacfb" providerId="ADAL" clId="{CD574A6D-079D-4042-B60F-633718F52ED3}" dt="2022-05-30T10:54:07.382" v="1270" actId="1076"/>
          <ac:picMkLst>
            <pc:docMk/>
            <pc:sldMk cId="1521940688" sldId="265"/>
            <ac:picMk id="8" creationId="{8CE127DE-A923-0BFD-7849-C0B23C1AD32D}"/>
          </ac:picMkLst>
        </pc:picChg>
      </pc:sldChg>
      <pc:sldChg chg="addSp delSp modSp mod">
        <pc:chgData name="Susie Horndrup Larsen" userId="6910b617-e792-480b-be3a-703779baacfb" providerId="ADAL" clId="{CD574A6D-079D-4042-B60F-633718F52ED3}" dt="2022-05-30T10:35:49.789" v="319" actId="20577"/>
        <pc:sldMkLst>
          <pc:docMk/>
          <pc:sldMk cId="1244221444" sldId="266"/>
        </pc:sldMkLst>
        <pc:spChg chg="mod">
          <ac:chgData name="Susie Horndrup Larsen" userId="6910b617-e792-480b-be3a-703779baacfb" providerId="ADAL" clId="{CD574A6D-079D-4042-B60F-633718F52ED3}" dt="2022-05-30T10:35:49.789" v="319" actId="20577"/>
          <ac:spMkLst>
            <pc:docMk/>
            <pc:sldMk cId="1244221444" sldId="266"/>
            <ac:spMk id="3" creationId="{1370AC15-CE8B-2919-5747-77EFC090D4EC}"/>
          </ac:spMkLst>
        </pc:spChg>
        <pc:picChg chg="add mod">
          <ac:chgData name="Susie Horndrup Larsen" userId="6910b617-e792-480b-be3a-703779baacfb" providerId="ADAL" clId="{CD574A6D-079D-4042-B60F-633718F52ED3}" dt="2022-05-30T10:34:39.237" v="188" actId="1076"/>
          <ac:picMkLst>
            <pc:docMk/>
            <pc:sldMk cId="1244221444" sldId="266"/>
            <ac:picMk id="6" creationId="{D0B76DC5-D6B7-96DF-C01E-5501A3820AAF}"/>
          </ac:picMkLst>
        </pc:picChg>
        <pc:picChg chg="del">
          <ac:chgData name="Susie Horndrup Larsen" userId="6910b617-e792-480b-be3a-703779baacfb" providerId="ADAL" clId="{CD574A6D-079D-4042-B60F-633718F52ED3}" dt="2022-05-30T10:34:31.922" v="186" actId="478"/>
          <ac:picMkLst>
            <pc:docMk/>
            <pc:sldMk cId="1244221444" sldId="266"/>
            <ac:picMk id="9" creationId="{0D3AFD13-F59E-9F23-64C7-18CDABF9D9B8}"/>
          </ac:picMkLst>
        </pc:picChg>
      </pc:sldChg>
      <pc:sldChg chg="addSp delSp modSp mod">
        <pc:chgData name="Susie Horndrup Larsen" userId="6910b617-e792-480b-be3a-703779baacfb" providerId="ADAL" clId="{CD574A6D-079D-4042-B60F-633718F52ED3}" dt="2022-05-30T10:56:28.747" v="1288" actId="1076"/>
        <pc:sldMkLst>
          <pc:docMk/>
          <pc:sldMk cId="2584562301" sldId="269"/>
        </pc:sldMkLst>
        <pc:spChg chg="mod">
          <ac:chgData name="Susie Horndrup Larsen" userId="6910b617-e792-480b-be3a-703779baacfb" providerId="ADAL" clId="{CD574A6D-079D-4042-B60F-633718F52ED3}" dt="2022-05-30T10:56:24.932" v="1286" actId="20577"/>
          <ac:spMkLst>
            <pc:docMk/>
            <pc:sldMk cId="2584562301" sldId="269"/>
            <ac:spMk id="3" creationId="{EB9A002E-1FE8-FBD2-CD3C-F846BD554416}"/>
          </ac:spMkLst>
        </pc:spChg>
        <pc:picChg chg="del">
          <ac:chgData name="Susie Horndrup Larsen" userId="6910b617-e792-480b-be3a-703779baacfb" providerId="ADAL" clId="{CD574A6D-079D-4042-B60F-633718F52ED3}" dt="2022-05-30T10:55:11.109" v="1274" actId="478"/>
          <ac:picMkLst>
            <pc:docMk/>
            <pc:sldMk cId="2584562301" sldId="269"/>
            <ac:picMk id="4" creationId="{045F56D3-B718-626B-0288-151C9E93D037}"/>
          </ac:picMkLst>
        </pc:picChg>
        <pc:picChg chg="mod">
          <ac:chgData name="Susie Horndrup Larsen" userId="6910b617-e792-480b-be3a-703779baacfb" providerId="ADAL" clId="{CD574A6D-079D-4042-B60F-633718F52ED3}" dt="2022-05-30T10:56:27.052" v="1287" actId="1076"/>
          <ac:picMkLst>
            <pc:docMk/>
            <pc:sldMk cId="2584562301" sldId="269"/>
            <ac:picMk id="5" creationId="{920B3A86-1FCC-2DE4-078F-44D1790D6104}"/>
          </ac:picMkLst>
        </pc:picChg>
        <pc:picChg chg="del">
          <ac:chgData name="Susie Horndrup Larsen" userId="6910b617-e792-480b-be3a-703779baacfb" providerId="ADAL" clId="{CD574A6D-079D-4042-B60F-633718F52ED3}" dt="2022-05-30T10:56:20.750" v="1285" actId="478"/>
          <ac:picMkLst>
            <pc:docMk/>
            <pc:sldMk cId="2584562301" sldId="269"/>
            <ac:picMk id="6" creationId="{D778093D-A5D1-D50F-4FCB-662FDFD34ED6}"/>
          </ac:picMkLst>
        </pc:picChg>
        <pc:picChg chg="add mod">
          <ac:chgData name="Susie Horndrup Larsen" userId="6910b617-e792-480b-be3a-703779baacfb" providerId="ADAL" clId="{CD574A6D-079D-4042-B60F-633718F52ED3}" dt="2022-05-30T10:56:28.747" v="1288" actId="1076"/>
          <ac:picMkLst>
            <pc:docMk/>
            <pc:sldMk cId="2584562301" sldId="269"/>
            <ac:picMk id="7" creationId="{DE0E1333-CEC7-CF42-C99A-4C1003208C22}"/>
          </ac:picMkLst>
        </pc:picChg>
      </pc:sldChg>
      <pc:sldChg chg="del">
        <pc:chgData name="Susie Horndrup Larsen" userId="6910b617-e792-480b-be3a-703779baacfb" providerId="ADAL" clId="{CD574A6D-079D-4042-B60F-633718F52ED3}" dt="2022-05-30T10:56:17.396" v="1284" actId="47"/>
        <pc:sldMkLst>
          <pc:docMk/>
          <pc:sldMk cId="3972015173" sldId="270"/>
        </pc:sldMkLst>
      </pc:sldChg>
      <pc:sldChg chg="addSp modSp new mod">
        <pc:chgData name="Susie Horndrup Larsen" userId="6910b617-e792-480b-be3a-703779baacfb" providerId="ADAL" clId="{CD574A6D-079D-4042-B60F-633718F52ED3}" dt="2022-05-30T10:51:22.935" v="1017" actId="20577"/>
        <pc:sldMkLst>
          <pc:docMk/>
          <pc:sldMk cId="3349351328" sldId="271"/>
        </pc:sldMkLst>
        <pc:spChg chg="mod">
          <ac:chgData name="Susie Horndrup Larsen" userId="6910b617-e792-480b-be3a-703779baacfb" providerId="ADAL" clId="{CD574A6D-079D-4042-B60F-633718F52ED3}" dt="2022-05-30T10:45:22.969" v="328" actId="14100"/>
          <ac:spMkLst>
            <pc:docMk/>
            <pc:sldMk cId="3349351328" sldId="271"/>
            <ac:spMk id="2" creationId="{3E0D60A2-8C84-F44C-A99E-3CA9CA933BCF}"/>
          </ac:spMkLst>
        </pc:spChg>
        <pc:spChg chg="mod">
          <ac:chgData name="Susie Horndrup Larsen" userId="6910b617-e792-480b-be3a-703779baacfb" providerId="ADAL" clId="{CD574A6D-079D-4042-B60F-633718F52ED3}" dt="2022-05-30T10:51:22.935" v="1017" actId="20577"/>
          <ac:spMkLst>
            <pc:docMk/>
            <pc:sldMk cId="3349351328" sldId="271"/>
            <ac:spMk id="3" creationId="{E93A3E88-5851-3BE0-C88F-DF13F11D72B6}"/>
          </ac:spMkLst>
        </pc:spChg>
        <pc:picChg chg="add mod">
          <ac:chgData name="Susie Horndrup Larsen" userId="6910b617-e792-480b-be3a-703779baacfb" providerId="ADAL" clId="{CD574A6D-079D-4042-B60F-633718F52ED3}" dt="2022-05-30T10:47:26.287" v="416" actId="1076"/>
          <ac:picMkLst>
            <pc:docMk/>
            <pc:sldMk cId="3349351328" sldId="271"/>
            <ac:picMk id="5" creationId="{943C3EC7-1122-90F6-8915-07D5C8BDCCB4}"/>
          </ac:picMkLst>
        </pc:picChg>
        <pc:picChg chg="add mod">
          <ac:chgData name="Susie Horndrup Larsen" userId="6910b617-e792-480b-be3a-703779baacfb" providerId="ADAL" clId="{CD574A6D-079D-4042-B60F-633718F52ED3}" dt="2022-05-30T10:50:25.014" v="790" actId="1076"/>
          <ac:picMkLst>
            <pc:docMk/>
            <pc:sldMk cId="3349351328" sldId="271"/>
            <ac:picMk id="7" creationId="{5170A403-59B2-2115-01FB-08DB66D55E3D}"/>
          </ac:picMkLst>
        </pc:picChg>
      </pc:sldChg>
      <pc:sldChg chg="add del">
        <pc:chgData name="Susie Horndrup Larsen" userId="6910b617-e792-480b-be3a-703779baacfb" providerId="ADAL" clId="{CD574A6D-079D-4042-B60F-633718F52ED3}" dt="2022-05-30T10:55:57.550" v="1282" actId="47"/>
        <pc:sldMkLst>
          <pc:docMk/>
          <pc:sldMk cId="184718137" sldId="272"/>
        </pc:sldMkLst>
      </pc:sldChg>
      <pc:sldChg chg="modSp add mod">
        <pc:chgData name="Susie Horndrup Larsen" userId="6910b617-e792-480b-be3a-703779baacfb" providerId="ADAL" clId="{CD574A6D-079D-4042-B60F-633718F52ED3}" dt="2022-05-30T10:56:35.883" v="1298" actId="20577"/>
        <pc:sldMkLst>
          <pc:docMk/>
          <pc:sldMk cId="1772679614" sldId="272"/>
        </pc:sldMkLst>
        <pc:spChg chg="mod">
          <ac:chgData name="Susie Horndrup Larsen" userId="6910b617-e792-480b-be3a-703779baacfb" providerId="ADAL" clId="{CD574A6D-079D-4042-B60F-633718F52ED3}" dt="2022-05-30T10:56:35.883" v="1298" actId="20577"/>
          <ac:spMkLst>
            <pc:docMk/>
            <pc:sldMk cId="1772679614" sldId="272"/>
            <ac:spMk id="2" creationId="{3E0D60A2-8C84-F44C-A99E-3CA9CA933BCF}"/>
          </ac:spMkLst>
        </pc:spChg>
      </pc:sldChg>
      <pc:sldChg chg="modSp add mod">
        <pc:chgData name="Susie Horndrup Larsen" userId="6910b617-e792-480b-be3a-703779baacfb" providerId="ADAL" clId="{CD574A6D-079D-4042-B60F-633718F52ED3}" dt="2022-05-30T10:57:12.180" v="1308" actId="20577"/>
        <pc:sldMkLst>
          <pc:docMk/>
          <pc:sldMk cId="1142848036" sldId="273"/>
        </pc:sldMkLst>
        <pc:spChg chg="mod">
          <ac:chgData name="Susie Horndrup Larsen" userId="6910b617-e792-480b-be3a-703779baacfb" providerId="ADAL" clId="{CD574A6D-079D-4042-B60F-633718F52ED3}" dt="2022-05-30T10:57:12.180" v="1308" actId="20577"/>
          <ac:spMkLst>
            <pc:docMk/>
            <pc:sldMk cId="1142848036" sldId="273"/>
            <ac:spMk id="2" creationId="{16762449-B552-AC08-D182-912D221815BA}"/>
          </ac:spMkLst>
        </pc:spChg>
      </pc:sldChg>
      <pc:sldChg chg="add del">
        <pc:chgData name="Susie Horndrup Larsen" userId="6910b617-e792-480b-be3a-703779baacfb" providerId="ADAL" clId="{CD574A6D-079D-4042-B60F-633718F52ED3}" dt="2022-05-30T10:57:20.629" v="1309" actId="47"/>
        <pc:sldMkLst>
          <pc:docMk/>
          <pc:sldMk cId="1646983919" sldId="27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1475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05238" y="0"/>
            <a:ext cx="2911475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505C66-EEE3-0C41-94CF-71AF85E286EA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61488"/>
            <a:ext cx="2911475" cy="492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05238" y="9361488"/>
            <a:ext cx="2911475" cy="492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EEE8A6-994A-DE4A-B643-56761BE62D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5138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1475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05238" y="0"/>
            <a:ext cx="2911475" cy="492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106CCBF1-DBFD-4690-B709-A080CADDFE68}" type="datetimeFigureOut">
              <a:rPr lang="da-DK"/>
              <a:pPr>
                <a:defRPr/>
              </a:pPr>
              <a:t>30-05-2022</a:t>
            </a:fld>
            <a:endParaRPr lang="da-D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4613" y="739775"/>
            <a:ext cx="6569075" cy="3695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a-DK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1513" y="4681538"/>
            <a:ext cx="5375275" cy="44338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da-DK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61488"/>
            <a:ext cx="2911475" cy="492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05238" y="9361488"/>
            <a:ext cx="2911475" cy="492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43895B1E-C7BA-49EB-B888-91FBD8C2BD83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712451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Front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1027"/>
          <p:cNvSpPr>
            <a:spLocks noGrp="1" noChangeArrowheads="1"/>
          </p:cNvSpPr>
          <p:nvPr>
            <p:ph type="ctrTitle"/>
          </p:nvPr>
        </p:nvSpPr>
        <p:spPr>
          <a:xfrm>
            <a:off x="395536" y="1446602"/>
            <a:ext cx="8358246" cy="1155278"/>
          </a:xfrm>
        </p:spPr>
        <p:txBody>
          <a:bodyPr anchor="t"/>
          <a:lstStyle>
            <a:lvl1pPr algn="r">
              <a:defRPr sz="5400" b="1" spc="0">
                <a:solidFill>
                  <a:schemeClr val="tx1"/>
                </a:solidFill>
                <a:latin typeface="Helvetica Neue"/>
                <a:cs typeface="Helvetica Neue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124" name="Rectangle 1028"/>
          <p:cNvSpPr>
            <a:spLocks noGrp="1" noChangeArrowheads="1"/>
          </p:cNvSpPr>
          <p:nvPr>
            <p:ph type="subTitle" idx="1"/>
          </p:nvPr>
        </p:nvSpPr>
        <p:spPr>
          <a:xfrm>
            <a:off x="395536" y="2625756"/>
            <a:ext cx="8358246" cy="642936"/>
          </a:xfrm>
        </p:spPr>
        <p:txBody>
          <a:bodyPr/>
          <a:lstStyle>
            <a:lvl1pPr marL="0" indent="0" algn="r">
              <a:buFontTx/>
              <a:buNone/>
              <a:defRPr sz="2000" b="1">
                <a:solidFill>
                  <a:schemeClr val="tx1"/>
                </a:solidFill>
                <a:latin typeface="Helvetica Neue"/>
                <a:cs typeface="Helvetica Neue"/>
              </a:defRPr>
            </a:lvl1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9" name="Picture 8" descr="4GSignal_ikon_black_Opdateret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-7714"/>
            <a:ext cx="515139" cy="364023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3867894"/>
            <a:ext cx="841506" cy="1077758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>
                <a:latin typeface="Helvetica Neue"/>
                <a:cs typeface="Helvetica Neue"/>
              </a:defRPr>
            </a:lvl1pPr>
          </a:lstStyle>
          <a:p>
            <a:r>
              <a:rPr lang="en-US"/>
              <a:t>Click to edit Master title style</a:t>
            </a:r>
            <a:endParaRPr lang="da-DK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>
                <a:latin typeface="Helvetica Neue"/>
                <a:cs typeface="Helvetica Neue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da-DK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>
                <a:latin typeface="Helvetica Neue"/>
                <a:cs typeface="Helvetica Neue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</p:spTree>
  </p:cSld>
  <p:clrMapOvr>
    <a:masterClrMapping/>
  </p:clrMapOvr>
  <p:transition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86500" y="228600"/>
            <a:ext cx="1943100" cy="4343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a-DK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5676900" cy="4343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 b="1">
                <a:solidFill>
                  <a:srgbClr val="000000"/>
                </a:solidFill>
                <a:latin typeface="Helvetica Neue"/>
                <a:cs typeface="Helvetica Neue"/>
              </a:defRPr>
            </a:lvl1pPr>
          </a:lstStyle>
          <a:p>
            <a:r>
              <a:rPr lang="en-US"/>
              <a:t>Click to edit Master title style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Helvetica Neue"/>
                <a:cs typeface="Helvetica Neue"/>
              </a:defRPr>
            </a:lvl1pPr>
            <a:lvl2pPr>
              <a:defRPr>
                <a:solidFill>
                  <a:schemeClr val="tx1"/>
                </a:solidFill>
                <a:latin typeface="Helvetica Neue"/>
                <a:cs typeface="Helvetica Neue"/>
              </a:defRPr>
            </a:lvl2pPr>
            <a:lvl3pPr>
              <a:defRPr>
                <a:solidFill>
                  <a:schemeClr val="tx1"/>
                </a:solidFill>
                <a:latin typeface="Helvetica Neue"/>
                <a:cs typeface="Helvetica Neue"/>
              </a:defRPr>
            </a:lvl3pPr>
            <a:lvl4pPr>
              <a:defRPr>
                <a:solidFill>
                  <a:schemeClr val="tx1"/>
                </a:solidFill>
                <a:latin typeface="Helvetica Neue"/>
                <a:cs typeface="Helvetica Neue"/>
              </a:defRPr>
            </a:lvl4pPr>
            <a:lvl5pPr>
              <a:defRPr>
                <a:solidFill>
                  <a:schemeClr val="tx1"/>
                </a:solidFill>
                <a:latin typeface="Helvetica Neue"/>
                <a:cs typeface="Helvetica Neue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 dirty="0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rgbClr val="2A8B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589" y="1275606"/>
            <a:ext cx="2038814" cy="2611208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 dirty="0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Front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1027"/>
          <p:cNvSpPr>
            <a:spLocks noGrp="1" noChangeArrowheads="1"/>
          </p:cNvSpPr>
          <p:nvPr>
            <p:ph type="ctrTitle"/>
          </p:nvPr>
        </p:nvSpPr>
        <p:spPr>
          <a:xfrm>
            <a:off x="395536" y="1446602"/>
            <a:ext cx="8358246" cy="1155278"/>
          </a:xfrm>
        </p:spPr>
        <p:txBody>
          <a:bodyPr anchor="t"/>
          <a:lstStyle>
            <a:lvl1pPr algn="r">
              <a:defRPr sz="5400" b="1" spc="0">
                <a:solidFill>
                  <a:schemeClr val="tx1"/>
                </a:solidFill>
                <a:latin typeface="Helvetica Neue"/>
                <a:cs typeface="Helvetica Neue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124" name="Rectangle 1028"/>
          <p:cNvSpPr>
            <a:spLocks noGrp="1" noChangeArrowheads="1"/>
          </p:cNvSpPr>
          <p:nvPr>
            <p:ph type="subTitle" idx="1"/>
          </p:nvPr>
        </p:nvSpPr>
        <p:spPr>
          <a:xfrm>
            <a:off x="395536" y="2625756"/>
            <a:ext cx="8358246" cy="642936"/>
          </a:xfrm>
        </p:spPr>
        <p:txBody>
          <a:bodyPr/>
          <a:lstStyle>
            <a:lvl1pPr marL="0" indent="0" algn="r">
              <a:buFontTx/>
              <a:buNone/>
              <a:defRPr sz="2000" b="1">
                <a:solidFill>
                  <a:schemeClr val="tx1"/>
                </a:solidFill>
                <a:latin typeface="Helvetica Neue"/>
                <a:cs typeface="Helvetica Neue"/>
              </a:defRPr>
            </a:lvl1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Helvetica Neue"/>
                <a:cs typeface="Helvetica Neue"/>
              </a:defRPr>
            </a:lvl1pPr>
            <a:lvl2pPr>
              <a:defRPr>
                <a:solidFill>
                  <a:schemeClr val="tx1"/>
                </a:solidFill>
                <a:latin typeface="Helvetica Neue"/>
                <a:cs typeface="Helvetica Neue"/>
              </a:defRPr>
            </a:lvl2pPr>
            <a:lvl3pPr>
              <a:defRPr>
                <a:solidFill>
                  <a:schemeClr val="tx1"/>
                </a:solidFill>
                <a:latin typeface="Helvetica Neue"/>
                <a:cs typeface="Helvetica Neue"/>
              </a:defRPr>
            </a:lvl3pPr>
            <a:lvl4pPr>
              <a:defRPr>
                <a:solidFill>
                  <a:schemeClr val="tx1"/>
                </a:solidFill>
                <a:latin typeface="Helvetica Neue"/>
                <a:cs typeface="Helvetica Neue"/>
              </a:defRPr>
            </a:lvl4pPr>
            <a:lvl5pPr>
              <a:defRPr>
                <a:solidFill>
                  <a:schemeClr val="tx1"/>
                </a:solidFill>
                <a:latin typeface="Helvetica Neue"/>
                <a:cs typeface="Helvetica Neue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 b="1">
                <a:solidFill>
                  <a:schemeClr val="tx1"/>
                </a:solidFill>
                <a:latin typeface="Helvetica Neue"/>
                <a:cs typeface="Helvetica Neue"/>
              </a:defRPr>
            </a:lvl1pPr>
          </a:lstStyle>
          <a:p>
            <a:r>
              <a:rPr lang="en-US"/>
              <a:t>Click to edit Master title style</a:t>
            </a:r>
            <a:endParaRPr lang="da-DK" dirty="0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3810000" cy="342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143000"/>
            <a:ext cx="3810000" cy="342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da-DK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t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1" y="100013"/>
            <a:ext cx="825817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OVERSKRIFT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1" y="1125141"/>
            <a:ext cx="8258175" cy="3732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2" name="Picture 1" descr="4GSignal_ikon_black_Opdateret.png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-7714"/>
            <a:ext cx="515139" cy="36402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3867894"/>
            <a:ext cx="841506" cy="107775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734" r:id="rId1"/>
    <p:sldLayoutId id="2147484724" r:id="rId2"/>
    <p:sldLayoutId id="2147484735" r:id="rId3"/>
    <p:sldLayoutId id="2147484725" r:id="rId4"/>
    <p:sldLayoutId id="2147484726" r:id="rId5"/>
    <p:sldLayoutId id="2147484727" r:id="rId6"/>
    <p:sldLayoutId id="2147484728" r:id="rId7"/>
    <p:sldLayoutId id="2147484729" r:id="rId8"/>
    <p:sldLayoutId id="2147484730" r:id="rId9"/>
    <p:sldLayoutId id="2147484731" r:id="rId10"/>
    <p:sldLayoutId id="2147484732" r:id="rId11"/>
    <p:sldLayoutId id="2147484733" r:id="rId12"/>
  </p:sldLayoutIdLst>
  <p:transition>
    <p:fade thruBlk="1"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Helvetica Neue"/>
          <a:ea typeface="ＭＳ Ｐゴシック" charset="0"/>
          <a:cs typeface="Helvetica Neue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Helvetica Neue" charset="0"/>
          <a:ea typeface="ＭＳ Ｐゴシック" charset="0"/>
          <a:cs typeface="Helvetica Neue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Helvetica Neue" charset="0"/>
          <a:ea typeface="ＭＳ Ｐゴシック" charset="0"/>
          <a:cs typeface="Helvetica Neue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Helvetica Neue" charset="0"/>
          <a:ea typeface="ＭＳ Ｐゴシック" charset="0"/>
          <a:cs typeface="Helvetica Neue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Helvetica Neue" charset="0"/>
          <a:ea typeface="ＭＳ Ｐゴシック" charset="0"/>
          <a:cs typeface="Helvetica Neue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ona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ona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ona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ona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3200">
          <a:solidFill>
            <a:srgbClr val="000000"/>
          </a:solidFill>
          <a:latin typeface="Helvetica Neue"/>
          <a:ea typeface="ＭＳ Ｐゴシック" charset="0"/>
          <a:cs typeface="Helvetica Neue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rgbClr val="000000"/>
          </a:solidFill>
          <a:latin typeface="Helvetica Neue"/>
          <a:ea typeface="ＭＳ Ｐゴシック" charset="0"/>
          <a:cs typeface="Helvetica Neue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400">
          <a:solidFill>
            <a:srgbClr val="000000"/>
          </a:solidFill>
          <a:latin typeface="Helvetica Neue"/>
          <a:ea typeface="ＭＳ Ｐゴシック" charset="0"/>
          <a:cs typeface="Helvetica Neue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rgbClr val="000000"/>
          </a:solidFill>
          <a:latin typeface="Helvetica Neue"/>
          <a:ea typeface="ＭＳ Ｐゴシック" charset="0"/>
          <a:cs typeface="Helvetica Neue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rgbClr val="000000"/>
          </a:solidFill>
          <a:latin typeface="Helvetica Neue"/>
          <a:ea typeface="ＭＳ Ｐゴシック" charset="0"/>
          <a:cs typeface="Helvetica Neue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BO@3.dk" TargetMode="External"/><Relationship Id="rId2" Type="http://schemas.openxmlformats.org/officeDocument/2006/relationships/hyperlink" Target="https://www.unifaunonline.com/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>
          <a:xfrm>
            <a:off x="395289" y="1446610"/>
            <a:ext cx="8358187" cy="1154906"/>
          </a:xfrm>
        </p:spPr>
        <p:txBody>
          <a:bodyPr/>
          <a:lstStyle/>
          <a:p>
            <a:br>
              <a:rPr lang="da-DK" sz="4000">
                <a:ea typeface="ＭＳ Ｐゴシック" pitchFamily="34" charset="-128"/>
              </a:rPr>
            </a:br>
            <a:endParaRPr lang="da-DK" sz="4000">
              <a:solidFill>
                <a:srgbClr val="F37321"/>
              </a:solidFill>
              <a:ea typeface="ＭＳ Ｐゴシック" pitchFamily="34" charset="-128"/>
            </a:endParaRPr>
          </a:p>
        </p:txBody>
      </p:sp>
      <p:sp>
        <p:nvSpPr>
          <p:cNvPr id="4099" name="Subtitle 2"/>
          <p:cNvSpPr>
            <a:spLocks noGrp="1"/>
          </p:cNvSpPr>
          <p:nvPr>
            <p:ph type="subTitle" idx="1"/>
          </p:nvPr>
        </p:nvSpPr>
        <p:spPr>
          <a:xfrm>
            <a:off x="395289" y="2625328"/>
            <a:ext cx="8358187" cy="642938"/>
          </a:xfrm>
        </p:spPr>
        <p:txBody>
          <a:bodyPr/>
          <a:lstStyle/>
          <a:p>
            <a:r>
              <a:rPr lang="da-DK" dirty="0" err="1">
                <a:ea typeface="ＭＳ Ｐゴシック" pitchFamily="34" charset="-128"/>
              </a:rPr>
              <a:t>nShift</a:t>
            </a:r>
            <a:r>
              <a:rPr lang="da-DK" dirty="0">
                <a:ea typeface="ＭＳ Ｐゴシック" pitchFamily="34" charset="-128"/>
              </a:rPr>
              <a:t> – Nyt pakkelabel system</a:t>
            </a:r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D60A2-8C84-F44C-A99E-3CA9CA933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100013"/>
            <a:ext cx="8258175" cy="527521"/>
          </a:xfrm>
        </p:spPr>
        <p:txBody>
          <a:bodyPr/>
          <a:lstStyle/>
          <a:p>
            <a:r>
              <a:rPr lang="da-DK" sz="3000" dirty="0"/>
              <a:t>Opret pakkelabel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3A3E88-5851-3BE0-C88F-DF13F11D72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699543"/>
            <a:ext cx="4042791" cy="4158208"/>
          </a:xfrm>
        </p:spPr>
        <p:txBody>
          <a:bodyPr/>
          <a:lstStyle/>
          <a:p>
            <a:pPr marL="0" indent="0">
              <a:buNone/>
            </a:pPr>
            <a:r>
              <a:rPr lang="da-DK" sz="1500" dirty="0"/>
              <a:t>Vil du sende et link til en mail adresse, kan du gøre det på 2 måder.</a:t>
            </a:r>
          </a:p>
          <a:p>
            <a:pPr marL="0" indent="0">
              <a:buNone/>
            </a:pPr>
            <a:endParaRPr lang="da-DK" sz="1500" dirty="0"/>
          </a:p>
          <a:p>
            <a:pPr marL="0" indent="0">
              <a:buNone/>
            </a:pPr>
            <a:r>
              <a:rPr lang="da-DK" sz="1500" dirty="0"/>
              <a:t>1. Sæt hak i </a:t>
            </a:r>
            <a:r>
              <a:rPr lang="da-DK" sz="1500" b="1" dirty="0"/>
              <a:t>Link til udskrift (normal)</a:t>
            </a:r>
            <a:r>
              <a:rPr lang="da-DK" sz="1500" dirty="0"/>
              <a:t> og her vil der komme et link frem du kan gemme og sende, når du klikker print.</a:t>
            </a:r>
          </a:p>
          <a:p>
            <a:pPr marL="0" indent="0">
              <a:buNone/>
            </a:pPr>
            <a:endParaRPr lang="da-DK" sz="1500" dirty="0"/>
          </a:p>
          <a:p>
            <a:pPr marL="0" indent="0">
              <a:buNone/>
            </a:pPr>
            <a:r>
              <a:rPr lang="da-DK" sz="1500" dirty="0"/>
              <a:t>2. Sætte hak i </a:t>
            </a:r>
            <a:r>
              <a:rPr lang="da-DK" sz="1500" b="1" dirty="0"/>
              <a:t>Send link til udskrift</a:t>
            </a:r>
            <a:r>
              <a:rPr lang="da-DK" sz="1500" dirty="0"/>
              <a:t> og udfylde ”svar til e-mailadresse” og ”</a:t>
            </a:r>
            <a:r>
              <a:rPr lang="da-DK" sz="1500" dirty="0" err="1"/>
              <a:t>Email</a:t>
            </a:r>
            <a:r>
              <a:rPr lang="da-DK" sz="1500" dirty="0"/>
              <a:t>-adresse til” (obligatorisk), og evt. BCC mail adresse og/eller besked.</a:t>
            </a:r>
          </a:p>
          <a:p>
            <a:pPr marL="0" indent="0">
              <a:buNone/>
            </a:pPr>
            <a:endParaRPr lang="da-DK" sz="1500" dirty="0"/>
          </a:p>
          <a:p>
            <a:pPr marL="0" indent="0">
              <a:buNone/>
            </a:pPr>
            <a:r>
              <a:rPr lang="da-DK" sz="1500" dirty="0"/>
              <a:t>Har du valgt </a:t>
            </a:r>
            <a:r>
              <a:rPr lang="da-DK" sz="1500" b="1" dirty="0"/>
              <a:t>Link til udskrift (normal)</a:t>
            </a:r>
            <a:r>
              <a:rPr lang="da-DK" sz="1500" dirty="0"/>
              <a:t> får du linket når du har klikket </a:t>
            </a:r>
            <a:r>
              <a:rPr lang="da-DK" sz="1500" b="1" dirty="0"/>
              <a:t>Print</a:t>
            </a:r>
            <a:r>
              <a:rPr lang="da-DK" sz="1500" dirty="0"/>
              <a:t> (Se billede).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43C3EC7-1122-90F6-8915-07D5C8BDCC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0870" y="778558"/>
            <a:ext cx="4465956" cy="179319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170A403-59B2-2115-01FB-08DB66D55E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3310" y="3579862"/>
            <a:ext cx="3549795" cy="956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351328"/>
      </p:ext>
    </p:extLst>
  </p:cSld>
  <p:clrMapOvr>
    <a:masterClrMapping/>
  </p:clrMapOvr>
  <p:transition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62449-B552-AC08-D182-912D22181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100013"/>
            <a:ext cx="8258175" cy="599529"/>
          </a:xfrm>
        </p:spPr>
        <p:txBody>
          <a:bodyPr/>
          <a:lstStyle/>
          <a:p>
            <a:r>
              <a:rPr lang="da-DK" sz="3000" dirty="0"/>
              <a:t>Opret pakkelabel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9DF38C-940D-AB75-6A72-4C3A32F565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699543"/>
            <a:ext cx="4618855" cy="4158208"/>
          </a:xfrm>
        </p:spPr>
        <p:txBody>
          <a:bodyPr/>
          <a:lstStyle/>
          <a:p>
            <a:pPr marL="0" indent="0">
              <a:buNone/>
            </a:pPr>
            <a:r>
              <a:rPr lang="da-DK" sz="1500" dirty="0"/>
              <a:t>Klik Print for at printe label med det samme.</a:t>
            </a:r>
          </a:p>
          <a:p>
            <a:pPr marL="0" indent="0">
              <a:buNone/>
            </a:pPr>
            <a:r>
              <a:rPr lang="da-DK" sz="1500" dirty="0"/>
              <a:t>Har du ikke valgt </a:t>
            </a:r>
            <a:r>
              <a:rPr lang="da-DK" sz="1500" b="1" dirty="0"/>
              <a:t>Link til udskrift</a:t>
            </a:r>
            <a:r>
              <a:rPr lang="da-DK" sz="1500" dirty="0"/>
              <a:t>, vil der stå </a:t>
            </a:r>
            <a:r>
              <a:rPr lang="da-DK" sz="1500" b="1" dirty="0" err="1"/>
              <a:t>OnlinePrinter</a:t>
            </a:r>
            <a:r>
              <a:rPr lang="da-DK" sz="1500" b="1" dirty="0"/>
              <a:t> </a:t>
            </a:r>
            <a:r>
              <a:rPr lang="da-DK" sz="1500" b="1" dirty="0" err="1"/>
              <a:t>started</a:t>
            </a:r>
            <a:r>
              <a:rPr lang="da-DK" sz="1500" dirty="0"/>
              <a:t> og label er sendt til din valgte printer.</a:t>
            </a:r>
          </a:p>
          <a:p>
            <a:pPr marL="0" indent="0">
              <a:buNone/>
            </a:pPr>
            <a:endParaRPr lang="da-DK" sz="1500" dirty="0"/>
          </a:p>
          <a:p>
            <a:pPr marL="0" indent="0">
              <a:buNone/>
            </a:pPr>
            <a:endParaRPr lang="da-DK" sz="1500" dirty="0"/>
          </a:p>
          <a:p>
            <a:pPr marL="0" indent="0">
              <a:buNone/>
            </a:pPr>
            <a:endParaRPr lang="da-DK" sz="1500" dirty="0"/>
          </a:p>
          <a:p>
            <a:pPr marL="0" indent="0">
              <a:buNone/>
            </a:pPr>
            <a:r>
              <a:rPr lang="da-DK" sz="1500" dirty="0"/>
              <a:t>Klik Print PDF for at få label frem som du kan gemme, printe eller sende.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BA66236-BBBA-E3FF-B20F-F3F41B5142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0072" y="699542"/>
            <a:ext cx="3226339" cy="33220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11064F9-24A0-2C06-B56C-FE541A1BE8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41415" y="1299071"/>
            <a:ext cx="2986503" cy="76210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CE127DE-A923-0BFD-7849-C0B23C1AD3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45107" y="2313583"/>
            <a:ext cx="3226339" cy="2412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940688"/>
      </p:ext>
    </p:extLst>
  </p:cSld>
  <p:clrMapOvr>
    <a:masterClrMapping/>
  </p:clrMapOvr>
  <p:transition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040D8-A966-FB93-CF02-C4521E491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100013"/>
            <a:ext cx="8258175" cy="599529"/>
          </a:xfrm>
        </p:spPr>
        <p:txBody>
          <a:bodyPr/>
          <a:lstStyle/>
          <a:p>
            <a:r>
              <a:rPr lang="da-DK" sz="3000" dirty="0"/>
              <a:t>Opret pakkelabel (favorit)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1FA240-2CFA-D206-84F2-1254CD4213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771551"/>
            <a:ext cx="4474839" cy="4086200"/>
          </a:xfrm>
        </p:spPr>
        <p:txBody>
          <a:bodyPr/>
          <a:lstStyle/>
          <a:p>
            <a:pPr marL="0" indent="0">
              <a:buNone/>
            </a:pPr>
            <a:r>
              <a:rPr lang="da-DK" sz="1500" dirty="0"/>
              <a:t>Klik ind på den ønskede udskrift favorit, fra listen.</a:t>
            </a:r>
          </a:p>
          <a:p>
            <a:pPr marL="0" indent="0">
              <a:buNone/>
            </a:pPr>
            <a:endParaRPr lang="da-DK" sz="1500" dirty="0"/>
          </a:p>
          <a:p>
            <a:pPr marL="0" indent="0">
              <a:buNone/>
            </a:pPr>
            <a:endParaRPr lang="da-DK" sz="1500" dirty="0"/>
          </a:p>
          <a:p>
            <a:pPr marL="0" indent="0">
              <a:buNone/>
            </a:pPr>
            <a:endParaRPr lang="da-DK" sz="1500" dirty="0"/>
          </a:p>
          <a:p>
            <a:pPr marL="0" indent="0">
              <a:buNone/>
            </a:pPr>
            <a:r>
              <a:rPr lang="da-DK" sz="1500" dirty="0"/>
              <a:t>Find evt. afsender eller modtager på listen, eller søg i feltet ”Søgekriterie” og klik </a:t>
            </a:r>
            <a:r>
              <a:rPr lang="da-DK" sz="1500" b="1" dirty="0"/>
              <a:t>Søg.</a:t>
            </a:r>
            <a:endParaRPr lang="da-DK" sz="1500" dirty="0"/>
          </a:p>
          <a:p>
            <a:pPr marL="0" indent="0">
              <a:buNone/>
            </a:pPr>
            <a:endParaRPr lang="da-DK" sz="1500" dirty="0"/>
          </a:p>
          <a:p>
            <a:pPr marL="0" indent="0">
              <a:buNone/>
            </a:pPr>
            <a:endParaRPr lang="da-DK" sz="1500" dirty="0"/>
          </a:p>
          <a:p>
            <a:pPr marL="0" indent="0">
              <a:buNone/>
            </a:pPr>
            <a:endParaRPr lang="da-DK" sz="1500" dirty="0"/>
          </a:p>
          <a:p>
            <a:pPr marL="0" indent="0">
              <a:buNone/>
            </a:pPr>
            <a:r>
              <a:rPr lang="da-DK" sz="1500" dirty="0"/>
              <a:t>Ved oprettelse af ny adresse, vælg </a:t>
            </a:r>
            <a:r>
              <a:rPr lang="da-DK" sz="1500" b="1" dirty="0"/>
              <a:t>Ny</a:t>
            </a:r>
            <a:r>
              <a:rPr lang="da-DK" sz="1500" dirty="0"/>
              <a:t> og skriv korrekt adresse ind.</a:t>
            </a:r>
          </a:p>
          <a:p>
            <a:pPr marL="0" indent="0">
              <a:buNone/>
            </a:pPr>
            <a:endParaRPr lang="da-DK" sz="1500" dirty="0"/>
          </a:p>
          <a:p>
            <a:pPr marL="0" indent="0">
              <a:buNone/>
            </a:pPr>
            <a:endParaRPr lang="da-DK" sz="1500" dirty="0"/>
          </a:p>
          <a:p>
            <a:pPr marL="0" indent="0">
              <a:buNone/>
            </a:pPr>
            <a:endParaRPr lang="da-DK" sz="15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7F0CF08-9CB0-DA64-E56E-D68A5CBD81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2081" y="773710"/>
            <a:ext cx="1584176" cy="94911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003C6FF-95F0-CEA9-292D-F4C4057E57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63357" y="2998500"/>
            <a:ext cx="2274908" cy="158501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AF231C3-2D5D-4095-2710-F8FCD9FEF5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56368" y="1995686"/>
            <a:ext cx="3439778" cy="694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4635853"/>
      </p:ext>
    </p:extLst>
  </p:cSld>
  <p:clrMapOvr>
    <a:masterClrMapping/>
  </p:clrMapOvr>
  <p:transition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B5969-FDF5-700C-A0F4-692B27BE4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100013"/>
            <a:ext cx="8258175" cy="599529"/>
          </a:xfrm>
        </p:spPr>
        <p:txBody>
          <a:bodyPr/>
          <a:lstStyle/>
          <a:p>
            <a:r>
              <a:rPr lang="da-DK" sz="3000" dirty="0"/>
              <a:t>Opret pakkelabel (favorit)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75F71B-E6EE-4448-AD7B-77D49DAFD4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843559"/>
            <a:ext cx="5194919" cy="4014192"/>
          </a:xfrm>
        </p:spPr>
        <p:txBody>
          <a:bodyPr/>
          <a:lstStyle/>
          <a:p>
            <a:pPr marL="0" indent="0">
              <a:buNone/>
            </a:pPr>
            <a:r>
              <a:rPr lang="da-DK" sz="1500" dirty="0"/>
              <a:t>Hvis der ikke er valgt produkt, vælges dette.</a:t>
            </a:r>
          </a:p>
          <a:p>
            <a:pPr marL="0" indent="0">
              <a:buNone/>
            </a:pPr>
            <a:endParaRPr lang="da-DK" sz="1500" dirty="0"/>
          </a:p>
          <a:p>
            <a:pPr marL="0" indent="0">
              <a:buNone/>
            </a:pPr>
            <a:r>
              <a:rPr lang="da-DK" sz="1500" i="1" dirty="0"/>
              <a:t>PostNord DK </a:t>
            </a:r>
            <a:r>
              <a:rPr lang="da-DK" sz="1500" i="1" dirty="0" err="1"/>
              <a:t>Mypack</a:t>
            </a:r>
            <a:r>
              <a:rPr lang="da-DK" sz="1500" i="1" dirty="0"/>
              <a:t> Home = modtager er privat person.</a:t>
            </a:r>
          </a:p>
          <a:p>
            <a:pPr marL="0" indent="0">
              <a:buNone/>
            </a:pPr>
            <a:r>
              <a:rPr lang="da-DK" sz="1500" i="1" dirty="0"/>
              <a:t>PostNord DK Parcel = Modtager er erhverv.</a:t>
            </a:r>
          </a:p>
          <a:p>
            <a:pPr marL="0" indent="0">
              <a:buNone/>
            </a:pPr>
            <a:endParaRPr lang="da-DK" sz="1500" i="1" dirty="0"/>
          </a:p>
          <a:p>
            <a:pPr marL="0" indent="0">
              <a:buNone/>
            </a:pPr>
            <a:endParaRPr lang="da-DK" sz="1500" dirty="0"/>
          </a:p>
          <a:p>
            <a:pPr marL="0" indent="0">
              <a:buNone/>
            </a:pPr>
            <a:endParaRPr lang="da-DK" sz="1500" dirty="0"/>
          </a:p>
          <a:p>
            <a:pPr marL="0" indent="0">
              <a:buNone/>
            </a:pPr>
            <a:endParaRPr lang="da-DK" sz="1500" dirty="0"/>
          </a:p>
          <a:p>
            <a:pPr marL="0" indent="0">
              <a:buNone/>
            </a:pPr>
            <a:r>
              <a:rPr lang="da-DK" sz="1500" dirty="0"/>
              <a:t>Når alt er som det skal være, for afsender, modtager og product klik </a:t>
            </a:r>
            <a:r>
              <a:rPr lang="da-DK" sz="1500" b="1" dirty="0"/>
              <a:t>Næste.</a:t>
            </a:r>
            <a:endParaRPr lang="da-DK" sz="1500" dirty="0"/>
          </a:p>
          <a:p>
            <a:pPr marL="0" indent="0">
              <a:buNone/>
            </a:pPr>
            <a:endParaRPr lang="da-DK" sz="15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893BA2-51F8-B3B9-2DAC-01AEA5AD02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0152" y="842691"/>
            <a:ext cx="3013251" cy="53543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FCB7CB2-9CF7-68E5-71FF-00E867BDA3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5523" y="2133948"/>
            <a:ext cx="2834468" cy="2715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966947"/>
      </p:ext>
    </p:extLst>
  </p:cSld>
  <p:clrMapOvr>
    <a:masterClrMapping/>
  </p:clrMapOvr>
  <p:transition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C6932-904B-1615-CB04-3B7E409BF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100013"/>
            <a:ext cx="8258175" cy="527521"/>
          </a:xfrm>
        </p:spPr>
        <p:txBody>
          <a:bodyPr/>
          <a:lstStyle/>
          <a:p>
            <a:r>
              <a:rPr lang="da-DK" sz="3000" dirty="0"/>
              <a:t>Opret pakkelabel (favorit)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9A002E-1FE8-FBD2-CD3C-F846BD5544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771551"/>
            <a:ext cx="5554959" cy="4086200"/>
          </a:xfrm>
        </p:spPr>
        <p:txBody>
          <a:bodyPr/>
          <a:lstStyle/>
          <a:p>
            <a:pPr marL="0" indent="0">
              <a:buNone/>
            </a:pPr>
            <a:endParaRPr lang="da-DK" sz="1500" dirty="0"/>
          </a:p>
          <a:p>
            <a:pPr marL="0" indent="0">
              <a:buNone/>
            </a:pPr>
            <a:r>
              <a:rPr lang="da-DK" sz="1500" dirty="0"/>
              <a:t>Notér evt. </a:t>
            </a:r>
            <a:r>
              <a:rPr lang="da-DK" sz="1500" b="1" dirty="0"/>
              <a:t>Reference</a:t>
            </a:r>
            <a:r>
              <a:rPr lang="da-DK" sz="1500" dirty="0"/>
              <a:t> som ordre/case ID her.</a:t>
            </a:r>
          </a:p>
          <a:p>
            <a:pPr marL="0" indent="0">
              <a:buNone/>
            </a:pPr>
            <a:r>
              <a:rPr lang="da-DK" sz="1500" dirty="0"/>
              <a:t>Beder systemet om </a:t>
            </a:r>
            <a:r>
              <a:rPr lang="da-DK" sz="1500" b="1" dirty="0"/>
              <a:t>Afsenderens kundenummer</a:t>
            </a:r>
            <a:r>
              <a:rPr lang="da-DK" sz="1500" dirty="0"/>
              <a:t> skal du sætte dit </a:t>
            </a:r>
            <a:r>
              <a:rPr lang="da-DK" sz="1500" dirty="0" err="1"/>
              <a:t>bruger-ID</a:t>
            </a:r>
            <a:r>
              <a:rPr lang="da-DK" sz="1500" dirty="0"/>
              <a:t> ind her (245000XXX).</a:t>
            </a:r>
          </a:p>
          <a:p>
            <a:pPr marL="0" indent="0">
              <a:buNone/>
            </a:pPr>
            <a:endParaRPr lang="da-DK" sz="1500" dirty="0"/>
          </a:p>
          <a:p>
            <a:pPr marL="0" indent="0">
              <a:buNone/>
            </a:pPr>
            <a:endParaRPr lang="da-DK" sz="1500" dirty="0"/>
          </a:p>
          <a:p>
            <a:pPr marL="0" indent="0">
              <a:buNone/>
            </a:pPr>
            <a:endParaRPr lang="da-DK" sz="1500" dirty="0"/>
          </a:p>
          <a:p>
            <a:pPr marL="0" indent="0">
              <a:buNone/>
            </a:pPr>
            <a:r>
              <a:rPr lang="da-DK" sz="1500" dirty="0"/>
              <a:t>Angiv vægten på pakken, under </a:t>
            </a:r>
            <a:r>
              <a:rPr lang="da-DK" sz="1500" b="1" dirty="0"/>
              <a:t>Kolli.</a:t>
            </a:r>
            <a:endParaRPr lang="da-DK" sz="15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20B3A86-1FCC-2DE4-078F-44D1790D61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2558" y="2643758"/>
            <a:ext cx="2175645" cy="114813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E0E1333-CEC7-CF42-C99A-4C1003208C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469" y="1073237"/>
            <a:ext cx="2211714" cy="1148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4562301"/>
      </p:ext>
    </p:extLst>
  </p:cSld>
  <p:clrMapOvr>
    <a:masterClrMapping/>
  </p:clrMapOvr>
  <p:transition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D60A2-8C84-F44C-A99E-3CA9CA933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100013"/>
            <a:ext cx="8258175" cy="527521"/>
          </a:xfrm>
        </p:spPr>
        <p:txBody>
          <a:bodyPr/>
          <a:lstStyle/>
          <a:p>
            <a:r>
              <a:rPr lang="da-DK" sz="3000" dirty="0"/>
              <a:t>Opret pakkelabel (Favorit)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3A3E88-5851-3BE0-C88F-DF13F11D72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699543"/>
            <a:ext cx="4042791" cy="4158208"/>
          </a:xfrm>
        </p:spPr>
        <p:txBody>
          <a:bodyPr/>
          <a:lstStyle/>
          <a:p>
            <a:pPr marL="0" indent="0">
              <a:buNone/>
            </a:pPr>
            <a:r>
              <a:rPr lang="da-DK" sz="1500" dirty="0"/>
              <a:t>Vil du sende et link til en mail adresse, kan du gøre det på 2 måder.</a:t>
            </a:r>
          </a:p>
          <a:p>
            <a:pPr marL="0" indent="0">
              <a:buNone/>
            </a:pPr>
            <a:endParaRPr lang="da-DK" sz="1500" dirty="0"/>
          </a:p>
          <a:p>
            <a:pPr marL="0" indent="0">
              <a:buNone/>
            </a:pPr>
            <a:r>
              <a:rPr lang="da-DK" sz="1500" dirty="0"/>
              <a:t>1. Sæt hak i </a:t>
            </a:r>
            <a:r>
              <a:rPr lang="da-DK" sz="1500" b="1" dirty="0"/>
              <a:t>Link til udskrift (normal)</a:t>
            </a:r>
            <a:r>
              <a:rPr lang="da-DK" sz="1500" dirty="0"/>
              <a:t> og her vil der komme et link frem du kan gemme og sende, når du klikker print.</a:t>
            </a:r>
          </a:p>
          <a:p>
            <a:pPr marL="0" indent="0">
              <a:buNone/>
            </a:pPr>
            <a:endParaRPr lang="da-DK" sz="1500" dirty="0"/>
          </a:p>
          <a:p>
            <a:pPr marL="0" indent="0">
              <a:buNone/>
            </a:pPr>
            <a:r>
              <a:rPr lang="da-DK" sz="1500" dirty="0"/>
              <a:t>2. Sætte hak i </a:t>
            </a:r>
            <a:r>
              <a:rPr lang="da-DK" sz="1500" b="1" dirty="0"/>
              <a:t>Send link til udskrift</a:t>
            </a:r>
            <a:r>
              <a:rPr lang="da-DK" sz="1500" dirty="0"/>
              <a:t> og udfylde ”svar til e-mailadresse” og ”</a:t>
            </a:r>
            <a:r>
              <a:rPr lang="da-DK" sz="1500" dirty="0" err="1"/>
              <a:t>Email</a:t>
            </a:r>
            <a:r>
              <a:rPr lang="da-DK" sz="1500" dirty="0"/>
              <a:t>-adresse til” (obligatorisk), og evt. BCC mail adresse og/eller besked.</a:t>
            </a:r>
          </a:p>
          <a:p>
            <a:pPr marL="0" indent="0">
              <a:buNone/>
            </a:pPr>
            <a:endParaRPr lang="da-DK" sz="1500" dirty="0"/>
          </a:p>
          <a:p>
            <a:pPr marL="0" indent="0">
              <a:buNone/>
            </a:pPr>
            <a:r>
              <a:rPr lang="da-DK" sz="1500" dirty="0"/>
              <a:t>Har du valgt </a:t>
            </a:r>
            <a:r>
              <a:rPr lang="da-DK" sz="1500" b="1" dirty="0"/>
              <a:t>Link til udskrift (normal)</a:t>
            </a:r>
            <a:r>
              <a:rPr lang="da-DK" sz="1500" dirty="0"/>
              <a:t> får du linket når du har klikket </a:t>
            </a:r>
            <a:r>
              <a:rPr lang="da-DK" sz="1500" b="1" dirty="0"/>
              <a:t>Print</a:t>
            </a:r>
            <a:r>
              <a:rPr lang="da-DK" sz="1500" dirty="0"/>
              <a:t> (Se billede).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43C3EC7-1122-90F6-8915-07D5C8BDCC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0870" y="778558"/>
            <a:ext cx="4465956" cy="179319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170A403-59B2-2115-01FB-08DB66D55E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3310" y="3579862"/>
            <a:ext cx="3549795" cy="956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679614"/>
      </p:ext>
    </p:extLst>
  </p:cSld>
  <p:clrMapOvr>
    <a:masterClrMapping/>
  </p:clrMapOvr>
  <p:transition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62449-B552-AC08-D182-912D22181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100013"/>
            <a:ext cx="8258175" cy="599529"/>
          </a:xfrm>
        </p:spPr>
        <p:txBody>
          <a:bodyPr/>
          <a:lstStyle/>
          <a:p>
            <a:r>
              <a:rPr lang="da-DK" sz="3000" dirty="0"/>
              <a:t>Opret pakkelabel (Favorit)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9DF38C-940D-AB75-6A72-4C3A32F565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699543"/>
            <a:ext cx="4618855" cy="4158208"/>
          </a:xfrm>
        </p:spPr>
        <p:txBody>
          <a:bodyPr/>
          <a:lstStyle/>
          <a:p>
            <a:pPr marL="0" indent="0">
              <a:buNone/>
            </a:pPr>
            <a:r>
              <a:rPr lang="da-DK" sz="1500" dirty="0"/>
              <a:t>Klik Print for at printe label med det samme.</a:t>
            </a:r>
          </a:p>
          <a:p>
            <a:pPr marL="0" indent="0">
              <a:buNone/>
            </a:pPr>
            <a:r>
              <a:rPr lang="da-DK" sz="1500" dirty="0"/>
              <a:t>Har du ikke valgt </a:t>
            </a:r>
            <a:r>
              <a:rPr lang="da-DK" sz="1500" b="1" dirty="0"/>
              <a:t>Link til udskrift</a:t>
            </a:r>
            <a:r>
              <a:rPr lang="da-DK" sz="1500" dirty="0"/>
              <a:t>, vil der stå </a:t>
            </a:r>
            <a:r>
              <a:rPr lang="da-DK" sz="1500" b="1" dirty="0" err="1"/>
              <a:t>OnlinePrinter</a:t>
            </a:r>
            <a:r>
              <a:rPr lang="da-DK" sz="1500" b="1" dirty="0"/>
              <a:t> </a:t>
            </a:r>
            <a:r>
              <a:rPr lang="da-DK" sz="1500" b="1" dirty="0" err="1"/>
              <a:t>started</a:t>
            </a:r>
            <a:r>
              <a:rPr lang="da-DK" sz="1500" dirty="0"/>
              <a:t> og label er sendt til din valgte printer.</a:t>
            </a:r>
          </a:p>
          <a:p>
            <a:pPr marL="0" indent="0">
              <a:buNone/>
            </a:pPr>
            <a:endParaRPr lang="da-DK" sz="1500" dirty="0"/>
          </a:p>
          <a:p>
            <a:pPr marL="0" indent="0">
              <a:buNone/>
            </a:pPr>
            <a:endParaRPr lang="da-DK" sz="1500" dirty="0"/>
          </a:p>
          <a:p>
            <a:pPr marL="0" indent="0">
              <a:buNone/>
            </a:pPr>
            <a:endParaRPr lang="da-DK" sz="1500" dirty="0"/>
          </a:p>
          <a:p>
            <a:pPr marL="0" indent="0">
              <a:buNone/>
            </a:pPr>
            <a:r>
              <a:rPr lang="da-DK" sz="1500" dirty="0"/>
              <a:t>Klik Print PDF for at få label frem som du kan gemme, printe eller sende.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BA66236-BBBA-E3FF-B20F-F3F41B5142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0072" y="699542"/>
            <a:ext cx="3226339" cy="33220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11064F9-24A0-2C06-B56C-FE541A1BE8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41415" y="1299071"/>
            <a:ext cx="2986503" cy="76210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CE127DE-A923-0BFD-7849-C0B23C1AD3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45107" y="2313583"/>
            <a:ext cx="3226339" cy="2412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848036"/>
      </p:ext>
    </p:extLst>
  </p:cSld>
  <p:clrMapOvr>
    <a:masterClrMapping/>
  </p:clrMapOvr>
  <p:transition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44B39-441D-83F0-AD83-9DEC91E292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100013"/>
            <a:ext cx="8258175" cy="857250"/>
          </a:xfrm>
        </p:spPr>
        <p:txBody>
          <a:bodyPr wrap="square" anchor="ctr">
            <a:normAutofit/>
          </a:bodyPr>
          <a:lstStyle/>
          <a:p>
            <a:r>
              <a:rPr lang="da-DK"/>
              <a:t>Skift fra Pacsoft til </a:t>
            </a:r>
            <a:r>
              <a:rPr lang="da-DK" err="1"/>
              <a:t>nShift</a:t>
            </a:r>
            <a:endParaRPr lang="da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5D841-B97F-0F0B-F3A6-653BB242B4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957263"/>
            <a:ext cx="4330824" cy="3990751"/>
          </a:xfrm>
        </p:spPr>
        <p:txBody>
          <a:bodyPr wrap="square" anchor="t"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da-DK" sz="1300" dirty="0"/>
              <a:t>I maj 2022 har vi skiftet fra Pacsoft til </a:t>
            </a:r>
            <a:r>
              <a:rPr lang="da-DK" sz="1300" dirty="0" err="1"/>
              <a:t>nShift</a:t>
            </a:r>
            <a:r>
              <a:rPr lang="da-DK" sz="1300" dirty="0"/>
              <a:t>, til at printe pakkelabels.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a-DK" sz="1300" dirty="0" err="1"/>
              <a:t>nShift</a:t>
            </a:r>
            <a:r>
              <a:rPr lang="da-DK" sz="1300" dirty="0"/>
              <a:t> er næsten 1-1 med Pacsoft, så der burde ikke være den store ændring for dig.</a:t>
            </a:r>
          </a:p>
          <a:p>
            <a:pPr marL="0" indent="0">
              <a:lnSpc>
                <a:spcPct val="90000"/>
              </a:lnSpc>
              <a:buNone/>
            </a:pPr>
            <a:endParaRPr lang="da-DK" sz="1300" dirty="0"/>
          </a:p>
          <a:p>
            <a:pPr marL="0" indent="0">
              <a:lnSpc>
                <a:spcPct val="90000"/>
              </a:lnSpc>
              <a:buNone/>
            </a:pPr>
            <a:r>
              <a:rPr lang="da-DK" sz="1300" b="1" dirty="0"/>
              <a:t>LOG-IN</a:t>
            </a:r>
          </a:p>
          <a:p>
            <a:pPr marL="0" indent="0">
              <a:lnSpc>
                <a:spcPct val="90000"/>
              </a:lnSpc>
              <a:buNone/>
            </a:pPr>
            <a:br>
              <a:rPr lang="da-DK" sz="1300" dirty="0"/>
            </a:br>
            <a:r>
              <a:rPr lang="da-DK" sz="1300" dirty="0"/>
              <a:t>Link: </a:t>
            </a:r>
            <a:r>
              <a:rPr lang="da-DK" sz="1300" b="0" i="0" u="none" strike="noStrike" dirty="0">
                <a:solidFill>
                  <a:srgbClr val="0270E0"/>
                </a:solidFill>
                <a:effectLst/>
                <a:hlinkClick r:id="rId2"/>
              </a:rPr>
              <a:t>https://www.unifaunonline.com</a:t>
            </a:r>
            <a:r>
              <a:rPr lang="da-DK" sz="1300" b="0" i="0" dirty="0">
                <a:solidFill>
                  <a:srgbClr val="000000"/>
                </a:solidFill>
                <a:effectLst/>
              </a:rPr>
              <a:t> </a:t>
            </a:r>
          </a:p>
          <a:p>
            <a:pPr marL="0" indent="0">
              <a:lnSpc>
                <a:spcPct val="90000"/>
              </a:lnSpc>
              <a:buNone/>
            </a:pPr>
            <a:endParaRPr lang="da-DK" sz="1300" dirty="0"/>
          </a:p>
          <a:p>
            <a:pPr marL="0" indent="0">
              <a:lnSpc>
                <a:spcPct val="90000"/>
              </a:lnSpc>
              <a:buNone/>
            </a:pPr>
            <a:r>
              <a:rPr lang="da-DK" sz="1300" b="1" dirty="0" err="1"/>
              <a:t>Bruger-ID</a:t>
            </a:r>
            <a:r>
              <a:rPr lang="da-DK" sz="1300" dirty="0"/>
              <a:t>: 245001XX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a-DK" sz="1300" b="1" dirty="0"/>
              <a:t>Password: </a:t>
            </a:r>
            <a:r>
              <a:rPr lang="da-DK" sz="1300" dirty="0"/>
              <a:t>Det du har fået udleveret af Business Optimization.</a:t>
            </a:r>
          </a:p>
          <a:p>
            <a:pPr marL="0" indent="0">
              <a:lnSpc>
                <a:spcPct val="90000"/>
              </a:lnSpc>
              <a:buNone/>
            </a:pPr>
            <a:endParaRPr lang="da-DK" sz="1300" dirty="0"/>
          </a:p>
          <a:p>
            <a:pPr marL="0" indent="0">
              <a:lnSpc>
                <a:spcPct val="90000"/>
              </a:lnSpc>
              <a:buNone/>
            </a:pPr>
            <a:endParaRPr lang="da-DK" sz="1300" dirty="0"/>
          </a:p>
          <a:p>
            <a:pPr marL="0" indent="0">
              <a:lnSpc>
                <a:spcPct val="90000"/>
              </a:lnSpc>
              <a:buNone/>
            </a:pPr>
            <a:r>
              <a:rPr lang="da-DK" sz="1300" dirty="0"/>
              <a:t>Alle afsender, modtagere og favoritter er kopieret med over fra tidligere, så alt bruge være som tidligere.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a-DK" sz="1300" dirty="0"/>
              <a:t>Skal der oprettes nogle nye favoritter, skal du sende en mail til </a:t>
            </a:r>
            <a:r>
              <a:rPr lang="da-DK" sz="1300" dirty="0">
                <a:hlinkClick r:id="rId3"/>
              </a:rPr>
              <a:t>BO@3.dk</a:t>
            </a:r>
            <a:r>
              <a:rPr lang="da-DK" sz="1300" dirty="0"/>
              <a:t> med info om afsender og/eller modtager, og på hvilke bruger-id.</a:t>
            </a:r>
          </a:p>
          <a:p>
            <a:pPr marL="0" indent="0">
              <a:lnSpc>
                <a:spcPct val="90000"/>
              </a:lnSpc>
              <a:buNone/>
            </a:pPr>
            <a:endParaRPr lang="da-DK" sz="1300" dirty="0"/>
          </a:p>
          <a:p>
            <a:pPr marL="0" indent="0">
              <a:lnSpc>
                <a:spcPct val="90000"/>
              </a:lnSpc>
              <a:buNone/>
            </a:pPr>
            <a:endParaRPr lang="da-DK" sz="1300" dirty="0"/>
          </a:p>
          <a:p>
            <a:pPr marL="0" indent="0">
              <a:lnSpc>
                <a:spcPct val="90000"/>
              </a:lnSpc>
              <a:buNone/>
            </a:pPr>
            <a:endParaRPr lang="da-DK" sz="13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EFA9436-B715-8A50-9241-C3BE676CDE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60032" y="1143000"/>
            <a:ext cx="3375059" cy="230925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47267124"/>
      </p:ext>
    </p:extLst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1" y="100013"/>
            <a:ext cx="8258175" cy="527521"/>
          </a:xfrm>
        </p:spPr>
        <p:txBody>
          <a:bodyPr/>
          <a:lstStyle/>
          <a:p>
            <a:r>
              <a:rPr lang="da-DK" sz="3000" dirty="0">
                <a:ea typeface="ＭＳ Ｐゴシック" pitchFamily="34" charset="-128"/>
              </a:rPr>
              <a:t>Opsætning af Printer 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1" y="771551"/>
            <a:ext cx="4258815" cy="4086200"/>
          </a:xfrm>
        </p:spPr>
        <p:txBody>
          <a:bodyPr/>
          <a:lstStyle/>
          <a:p>
            <a:pPr marL="0" indent="0">
              <a:buNone/>
            </a:pPr>
            <a:r>
              <a:rPr lang="da-DK" sz="1500" dirty="0">
                <a:ea typeface="ＭＳ Ｐゴシック" pitchFamily="34" charset="-128"/>
              </a:rPr>
              <a:t>Første gang du logger ind i </a:t>
            </a:r>
            <a:r>
              <a:rPr lang="da-DK" sz="1500" dirty="0" err="1">
                <a:ea typeface="ＭＳ Ｐゴシック" pitchFamily="34" charset="-128"/>
              </a:rPr>
              <a:t>nShift</a:t>
            </a:r>
            <a:r>
              <a:rPr lang="da-DK" sz="1500" dirty="0">
                <a:ea typeface="ＭＳ Ｐゴシック" pitchFamily="34" charset="-128"/>
              </a:rPr>
              <a:t>, skal du opsætte printeren. </a:t>
            </a:r>
          </a:p>
          <a:p>
            <a:pPr marL="0" indent="0">
              <a:buNone/>
            </a:pPr>
            <a:endParaRPr lang="da-DK" sz="1500" dirty="0">
              <a:ea typeface="ＭＳ Ｐゴシック" pitchFamily="34" charset="-128"/>
            </a:endParaRPr>
          </a:p>
          <a:p>
            <a:pPr marL="0" indent="0">
              <a:buNone/>
            </a:pPr>
            <a:endParaRPr lang="da-DK" sz="1500" dirty="0">
              <a:ea typeface="ＭＳ Ｐゴシック" pitchFamily="34" charset="-128"/>
            </a:endParaRPr>
          </a:p>
          <a:p>
            <a:pPr marL="0" indent="0">
              <a:buNone/>
            </a:pPr>
            <a:r>
              <a:rPr lang="da-DK" sz="1500" dirty="0">
                <a:ea typeface="ＭＳ Ｐゴシック" pitchFamily="34" charset="-128"/>
              </a:rPr>
              <a:t>For at kunne opsætte og bruge printeren, skal du have Online printer installeret. Har du brugt Pacsoft regelmæssigt, burde du allerede have den nyeste version installeret.</a:t>
            </a:r>
          </a:p>
          <a:p>
            <a:pPr marL="0" indent="0">
              <a:buNone/>
            </a:pPr>
            <a:endParaRPr lang="da-DK" sz="1500" dirty="0">
              <a:ea typeface="ＭＳ Ｐゴシック" pitchFamily="34" charset="-128"/>
            </a:endParaRPr>
          </a:p>
          <a:p>
            <a:pPr marL="0" indent="0">
              <a:buNone/>
            </a:pPr>
            <a:r>
              <a:rPr lang="da-DK" sz="1500" dirty="0">
                <a:ea typeface="ＭＳ Ｐゴシック" pitchFamily="34" charset="-128"/>
              </a:rPr>
              <a:t>Hvis ikke det er installeret, vil du få denne besked op, når du klikker på ”Guiden udskriftsindstillinger (anbefales)” .</a:t>
            </a:r>
          </a:p>
          <a:p>
            <a:pPr marL="0" indent="0">
              <a:buNone/>
            </a:pPr>
            <a:r>
              <a:rPr lang="da-DK" sz="1500" dirty="0">
                <a:ea typeface="ＭＳ Ｐゴシック" pitchFamily="34" charset="-128"/>
              </a:rPr>
              <a:t>Og så skal du have fat i Servicedesk, da en Admin skal godkende installationen (se slide </a:t>
            </a:r>
            <a:r>
              <a:rPr lang="da-DK" sz="1500" dirty="0">
                <a:ea typeface="ＭＳ Ｐゴシック" pitchFamily="34" charset="-128"/>
                <a:hlinkClick r:id="rId2" action="ppaction://hlinksldjump"/>
              </a:rPr>
              <a:t>4</a:t>
            </a:r>
            <a:r>
              <a:rPr lang="da-DK" sz="1500" dirty="0">
                <a:ea typeface="ＭＳ Ｐゴシック" pitchFamily="34" charset="-128"/>
              </a:rPr>
              <a:t>).</a:t>
            </a:r>
          </a:p>
          <a:p>
            <a:pPr marL="0" indent="0">
              <a:buNone/>
            </a:pPr>
            <a:endParaRPr lang="da-DK" sz="1500" dirty="0">
              <a:ea typeface="ＭＳ Ｐゴシック" pitchFamily="34" charset="-128"/>
            </a:endParaRPr>
          </a:p>
          <a:p>
            <a:pPr marL="0" indent="0">
              <a:buNone/>
            </a:pPr>
            <a:r>
              <a:rPr lang="da-DK" sz="1500" dirty="0">
                <a:ea typeface="ＭＳ Ｐゴシック" pitchFamily="34" charset="-128"/>
              </a:rPr>
              <a:t>Er </a:t>
            </a:r>
            <a:r>
              <a:rPr lang="da-DK" sz="1500" dirty="0" err="1">
                <a:ea typeface="ＭＳ Ｐゴシック" pitchFamily="34" charset="-128"/>
              </a:rPr>
              <a:t>OnlinePrinter</a:t>
            </a:r>
            <a:r>
              <a:rPr lang="da-DK" sz="1500" dirty="0">
                <a:ea typeface="ＭＳ Ｐゴシック" pitchFamily="34" charset="-128"/>
              </a:rPr>
              <a:t> installeret, gå til Slide </a:t>
            </a:r>
            <a:r>
              <a:rPr lang="da-DK" sz="1500" dirty="0">
                <a:ea typeface="ＭＳ Ｐゴシック" pitchFamily="34" charset="-128"/>
                <a:hlinkClick r:id="rId3" action="ppaction://hlinksldjump"/>
              </a:rPr>
              <a:t>5</a:t>
            </a:r>
            <a:endParaRPr lang="da-DK" sz="1500" dirty="0">
              <a:ea typeface="ＭＳ Ｐゴシック" pitchFamily="34" charset="-12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20C0F99-6724-669B-C2AA-94D4495C13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6016" y="771551"/>
            <a:ext cx="3898775" cy="137554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3678EC0-CD21-604E-6570-B161680B963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8024" y="2601281"/>
            <a:ext cx="2786451" cy="1671871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EE261-9AA7-0A88-49FE-4AB9E1CC0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100013"/>
            <a:ext cx="8258175" cy="599290"/>
          </a:xfrm>
        </p:spPr>
        <p:txBody>
          <a:bodyPr/>
          <a:lstStyle/>
          <a:p>
            <a:r>
              <a:rPr lang="da-DK" sz="3000" dirty="0">
                <a:ea typeface="ＭＳ Ｐゴシック" pitchFamily="34" charset="-128"/>
              </a:rPr>
              <a:t>Opsætning af Printer</a:t>
            </a:r>
            <a:endParaRPr lang="da-DK" sz="3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265EAB-3020-7827-9D5D-C8EAA4A1C4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915567"/>
            <a:ext cx="3970783" cy="3942184"/>
          </a:xfrm>
        </p:spPr>
        <p:txBody>
          <a:bodyPr/>
          <a:lstStyle/>
          <a:p>
            <a:pPr marL="0" indent="0">
              <a:buNone/>
            </a:pPr>
            <a:r>
              <a:rPr lang="da-DK" sz="1500" dirty="0"/>
              <a:t>Klik på </a:t>
            </a:r>
            <a:r>
              <a:rPr lang="da-DK" sz="1500" b="1" dirty="0" err="1"/>
              <a:t>OnlinePrinter</a:t>
            </a:r>
            <a:r>
              <a:rPr lang="da-DK" sz="1500" dirty="0"/>
              <a:t> linket.</a:t>
            </a:r>
          </a:p>
          <a:p>
            <a:pPr marL="0" indent="0">
              <a:buNone/>
            </a:pPr>
            <a:endParaRPr lang="da-DK" sz="1500" dirty="0"/>
          </a:p>
          <a:p>
            <a:pPr marL="0" indent="0">
              <a:buNone/>
            </a:pPr>
            <a:endParaRPr lang="da-DK" sz="1500" dirty="0"/>
          </a:p>
          <a:p>
            <a:pPr marL="0" indent="0">
              <a:buNone/>
            </a:pPr>
            <a:r>
              <a:rPr lang="da-DK" sz="1500" dirty="0"/>
              <a:t>Filen begynder at blive </a:t>
            </a:r>
            <a:r>
              <a:rPr lang="da-DK" sz="1500" dirty="0" err="1"/>
              <a:t>downloaded</a:t>
            </a:r>
            <a:r>
              <a:rPr lang="da-DK" sz="1500" dirty="0"/>
              <a:t>, og når det er sket, skal du klikke på denne for at starte installationen.</a:t>
            </a:r>
          </a:p>
          <a:p>
            <a:pPr marL="0" indent="0">
              <a:buNone/>
            </a:pPr>
            <a:endParaRPr lang="da-DK" sz="1500" dirty="0"/>
          </a:p>
          <a:p>
            <a:pPr marL="0" indent="0">
              <a:buNone/>
            </a:pPr>
            <a:r>
              <a:rPr lang="da-DK" sz="1500" dirty="0"/>
              <a:t>Sæt hak i ”I accept the terms in the </a:t>
            </a:r>
            <a:r>
              <a:rPr lang="da-DK" sz="1500" dirty="0" err="1"/>
              <a:t>license</a:t>
            </a:r>
            <a:r>
              <a:rPr lang="da-DK" sz="1500" dirty="0"/>
              <a:t> Agreement” og klik </a:t>
            </a:r>
            <a:r>
              <a:rPr lang="da-DK" sz="1500" b="1" dirty="0" err="1"/>
              <a:t>Install</a:t>
            </a:r>
            <a:r>
              <a:rPr lang="da-DK" sz="1500" dirty="0"/>
              <a:t>.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sz="1500" dirty="0"/>
              <a:t>Når den kommer op og spørger efter Admin login, så skal du have fat i Servicedesk, som skal logge ind og færdiggøre installationen.</a:t>
            </a:r>
          </a:p>
          <a:p>
            <a:pPr marL="0" indent="0">
              <a:buNone/>
            </a:pPr>
            <a:endParaRPr lang="da-DK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358D977-0678-2A1F-D745-B2ED983B13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0032" y="2951168"/>
            <a:ext cx="2611093" cy="205915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9865F54-ACBB-6AD8-00C5-E3DDBD3C96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024" y="915567"/>
            <a:ext cx="3238952" cy="75258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DC480CB-62FE-451F-D27D-18FE3B1BF1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50606" y="1779662"/>
            <a:ext cx="2758709" cy="755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511938"/>
      </p:ext>
    </p:extLst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AF082-657D-DBEF-05DA-EE6471AF9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100013"/>
            <a:ext cx="8258175" cy="527521"/>
          </a:xfrm>
        </p:spPr>
        <p:txBody>
          <a:bodyPr/>
          <a:lstStyle/>
          <a:p>
            <a:r>
              <a:rPr lang="da-DK" sz="3000" dirty="0">
                <a:ea typeface="ＭＳ Ｐゴシック" pitchFamily="34" charset="-128"/>
              </a:rPr>
              <a:t>Opsætning af Printer  </a:t>
            </a:r>
            <a:endParaRPr lang="da-DK" sz="3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1F7A2-8F6F-5054-985A-1BE33BFE88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843559"/>
            <a:ext cx="4690863" cy="4014192"/>
          </a:xfrm>
        </p:spPr>
        <p:txBody>
          <a:bodyPr/>
          <a:lstStyle/>
          <a:p>
            <a:pPr marL="0" indent="0">
              <a:buNone/>
            </a:pPr>
            <a:r>
              <a:rPr lang="da-DK" sz="1500" dirty="0"/>
              <a:t>Når </a:t>
            </a:r>
            <a:r>
              <a:rPr lang="da-DK" sz="1500" dirty="0" err="1"/>
              <a:t>OnlinePrinter</a:t>
            </a:r>
            <a:r>
              <a:rPr lang="da-DK" sz="1500" dirty="0"/>
              <a:t> er installeret, kan du starte Printer opsætningen.</a:t>
            </a:r>
          </a:p>
          <a:p>
            <a:pPr marL="0" indent="0">
              <a:buNone/>
            </a:pPr>
            <a:endParaRPr lang="da-DK" sz="1500" dirty="0"/>
          </a:p>
          <a:p>
            <a:pPr marL="0" indent="0">
              <a:buNone/>
            </a:pPr>
            <a:r>
              <a:rPr lang="da-DK" sz="1500" dirty="0"/>
              <a:t>Klik på ”Guiden udskriftsindstillinger (anbefales)”. </a:t>
            </a:r>
          </a:p>
          <a:p>
            <a:pPr marL="0" indent="0">
              <a:buNone/>
            </a:pPr>
            <a:endParaRPr lang="da-DK" sz="1500" dirty="0"/>
          </a:p>
          <a:p>
            <a:pPr marL="0" indent="0">
              <a:buNone/>
            </a:pPr>
            <a:r>
              <a:rPr lang="da-DK" sz="1500" dirty="0"/>
              <a:t>Klik på ”Åben unifaun </a:t>
            </a:r>
            <a:r>
              <a:rPr lang="da-DK" sz="1500" dirty="0" err="1"/>
              <a:t>OnlinePrinter</a:t>
            </a:r>
            <a:r>
              <a:rPr lang="da-DK" sz="1500" dirty="0"/>
              <a:t>” og sæt hak i ”Tillad altid….”.</a:t>
            </a:r>
          </a:p>
          <a:p>
            <a:pPr marL="0" indent="0">
              <a:buNone/>
            </a:pPr>
            <a:endParaRPr lang="da-DK" sz="1500" dirty="0"/>
          </a:p>
          <a:p>
            <a:pPr marL="0" indent="0">
              <a:buNone/>
            </a:pPr>
            <a:endParaRPr lang="da-DK" sz="1500" dirty="0"/>
          </a:p>
          <a:p>
            <a:pPr marL="0" indent="0">
              <a:buNone/>
            </a:pPr>
            <a:r>
              <a:rPr lang="da-DK" sz="1500" dirty="0"/>
              <a:t>Guiden åbner op, med lidt tekst om hvad der skal ske i opsættelses processen. </a:t>
            </a:r>
          </a:p>
          <a:p>
            <a:pPr marL="0" indent="0">
              <a:buNone/>
            </a:pPr>
            <a:r>
              <a:rPr lang="da-DK" sz="1500" dirty="0"/>
              <a:t>Klik </a:t>
            </a:r>
            <a:r>
              <a:rPr lang="da-DK" sz="1500" b="1" dirty="0" err="1"/>
              <a:t>Next</a:t>
            </a:r>
            <a:r>
              <a:rPr lang="da-DK" sz="1500" dirty="0"/>
              <a:t> 2 gange.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01DDA30-ECA4-001A-3FE0-78E9CEA071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9938" y="360871"/>
            <a:ext cx="2506558" cy="157628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BD21DA0-BC58-D2A6-94F7-DA8FF179AF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9938" y="2050186"/>
            <a:ext cx="2506558" cy="87620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344E983-CA21-0A83-98D3-433FBF5938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14559" y="3018582"/>
            <a:ext cx="2637315" cy="2024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572222"/>
      </p:ext>
    </p:extLst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EE2E2-A932-9EF3-4840-B593E7499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100013"/>
            <a:ext cx="8258175" cy="527521"/>
          </a:xfrm>
        </p:spPr>
        <p:txBody>
          <a:bodyPr/>
          <a:lstStyle/>
          <a:p>
            <a:r>
              <a:rPr lang="da-DK" sz="3000" dirty="0">
                <a:ea typeface="ＭＳ Ｐゴシック" pitchFamily="34" charset="-128"/>
              </a:rPr>
              <a:t>Opsætning af Printer </a:t>
            </a:r>
            <a:endParaRPr lang="da-DK" sz="3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5FFD3A-A38F-1A3B-1C23-7BE0056DB9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7" y="771550"/>
            <a:ext cx="4320480" cy="4092649"/>
          </a:xfrm>
        </p:spPr>
        <p:txBody>
          <a:bodyPr/>
          <a:lstStyle/>
          <a:p>
            <a:pPr marL="0" indent="0">
              <a:buNone/>
            </a:pPr>
            <a:r>
              <a:rPr lang="da-DK" sz="1500" dirty="0"/>
              <a:t>Vælg hvilken størrelse label/papir der skal printes på. </a:t>
            </a:r>
            <a:br>
              <a:rPr lang="da-DK" sz="1500" dirty="0"/>
            </a:br>
            <a:r>
              <a:rPr lang="da-DK" sz="1500" dirty="0"/>
              <a:t>Den normale opsætning er som her ”Label for laser printer, normal A4”.</a:t>
            </a:r>
          </a:p>
          <a:p>
            <a:pPr marL="0" indent="0">
              <a:buNone/>
            </a:pPr>
            <a:r>
              <a:rPr lang="da-DK" sz="1500" dirty="0"/>
              <a:t>Klik </a:t>
            </a:r>
            <a:r>
              <a:rPr lang="da-DK" sz="1500" b="1" dirty="0" err="1"/>
              <a:t>Next</a:t>
            </a:r>
            <a:r>
              <a:rPr lang="da-DK" sz="1500" dirty="0"/>
              <a:t>.</a:t>
            </a:r>
          </a:p>
          <a:p>
            <a:endParaRPr lang="da-DK" sz="1500" dirty="0"/>
          </a:p>
          <a:p>
            <a:pPr marL="0" indent="0">
              <a:buNone/>
            </a:pPr>
            <a:endParaRPr lang="da-DK" sz="1500" dirty="0"/>
          </a:p>
          <a:p>
            <a:pPr marL="0" indent="0">
              <a:buNone/>
            </a:pPr>
            <a:endParaRPr lang="da-DK" sz="1500" dirty="0"/>
          </a:p>
          <a:p>
            <a:pPr marL="0" indent="0">
              <a:buNone/>
            </a:pPr>
            <a:r>
              <a:rPr lang="da-DK" sz="1500" dirty="0"/>
              <a:t>Vælg hvilken printer som der skal printes på, når du opretter pakkelabels.</a:t>
            </a:r>
            <a:br>
              <a:rPr lang="da-DK" sz="1500" dirty="0"/>
            </a:br>
            <a:r>
              <a:rPr lang="da-DK" sz="1500" dirty="0"/>
              <a:t>Vælger du ”</a:t>
            </a:r>
            <a:r>
              <a:rPr lang="da-DK" sz="1500" dirty="0" err="1"/>
              <a:t>Use</a:t>
            </a:r>
            <a:r>
              <a:rPr lang="da-DK" sz="1500" dirty="0"/>
              <a:t> default printer”, vil systemet vælge ud fra den indstilling du har på din PC. </a:t>
            </a:r>
          </a:p>
          <a:p>
            <a:pPr marL="0" indent="0">
              <a:buNone/>
            </a:pPr>
            <a:r>
              <a:rPr lang="da-DK" sz="1500" dirty="0"/>
              <a:t>Klik </a:t>
            </a:r>
            <a:r>
              <a:rPr lang="da-DK" sz="1500" b="1" dirty="0" err="1"/>
              <a:t>Next</a:t>
            </a:r>
            <a:r>
              <a:rPr lang="da-DK" sz="1500" dirty="0"/>
              <a:t> når du har valgt. </a:t>
            </a:r>
          </a:p>
          <a:p>
            <a:pPr marL="0" indent="0">
              <a:buNone/>
            </a:pPr>
            <a:r>
              <a:rPr lang="da-DK" sz="1500" dirty="0"/>
              <a:t>(Du kan altid gå tilbage til denne gennemgang og ændre dine indstillinger </a:t>
            </a:r>
            <a:r>
              <a:rPr lang="da-DK" sz="1500" dirty="0">
                <a:sym typeface="Wingdings" panose="05000000000000000000" pitchFamily="2" charset="2"/>
              </a:rPr>
              <a:t>).</a:t>
            </a:r>
            <a:endParaRPr lang="da-DK" sz="15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1397AFB-B139-6C74-832D-B91B8CDAA7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8734" y="631009"/>
            <a:ext cx="2525818" cy="194074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96AD80B-8552-B99B-CAD9-D0038403D7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8734" y="2814972"/>
            <a:ext cx="2525818" cy="1935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307871"/>
      </p:ext>
    </p:extLst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18E8CC-450D-0EF5-2528-6CEE42104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100013"/>
            <a:ext cx="8258175" cy="538483"/>
          </a:xfrm>
        </p:spPr>
        <p:txBody>
          <a:bodyPr/>
          <a:lstStyle/>
          <a:p>
            <a:r>
              <a:rPr lang="da-DK" sz="3000" dirty="0">
                <a:ea typeface="ＭＳ Ｐゴシック" pitchFamily="34" charset="-128"/>
              </a:rPr>
              <a:t>Opsætning af Printer </a:t>
            </a:r>
            <a:endParaRPr lang="da-DK" sz="3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3CFA1A-E000-1F92-41F6-1EAC727025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699543"/>
            <a:ext cx="5122911" cy="4158208"/>
          </a:xfrm>
        </p:spPr>
        <p:txBody>
          <a:bodyPr/>
          <a:lstStyle/>
          <a:p>
            <a:pPr marL="0" indent="0">
              <a:buNone/>
            </a:pPr>
            <a:r>
              <a:rPr lang="da-DK" sz="1500" dirty="0"/>
              <a:t>Klik </a:t>
            </a:r>
            <a:r>
              <a:rPr lang="da-DK" sz="1500" b="1" dirty="0" err="1"/>
              <a:t>Next</a:t>
            </a:r>
            <a:r>
              <a:rPr lang="da-DK" sz="1500" dirty="0"/>
              <a:t> igen.</a:t>
            </a:r>
          </a:p>
          <a:p>
            <a:pPr marL="0" indent="0">
              <a:buNone/>
            </a:pPr>
            <a:r>
              <a:rPr lang="da-DK" sz="1500" dirty="0"/>
              <a:t>Nu skal du vælge hvilken printer du vil bruge til andre dokumenter end labels. (Det kan godt være samme valg, som ved labels).</a:t>
            </a:r>
          </a:p>
          <a:p>
            <a:pPr marL="0" indent="0">
              <a:buNone/>
            </a:pPr>
            <a:endParaRPr lang="da-DK" sz="1500" dirty="0"/>
          </a:p>
          <a:p>
            <a:pPr marL="0" indent="0">
              <a:buNone/>
            </a:pPr>
            <a:r>
              <a:rPr lang="da-DK" sz="1500" dirty="0"/>
              <a:t>Klik </a:t>
            </a:r>
            <a:r>
              <a:rPr lang="da-DK" sz="1500" b="1" dirty="0" err="1"/>
              <a:t>Next</a:t>
            </a:r>
            <a:r>
              <a:rPr lang="da-DK" sz="1500" dirty="0"/>
              <a:t> når du har valgt printer.</a:t>
            </a:r>
          </a:p>
          <a:p>
            <a:pPr marL="0" indent="0">
              <a:buNone/>
            </a:pPr>
            <a:endParaRPr lang="da-DK" sz="1500" dirty="0"/>
          </a:p>
          <a:p>
            <a:pPr marL="0" indent="0">
              <a:buNone/>
            </a:pPr>
            <a:endParaRPr lang="da-DK" sz="1500" dirty="0"/>
          </a:p>
          <a:p>
            <a:pPr marL="0" indent="0">
              <a:buNone/>
            </a:pPr>
            <a:r>
              <a:rPr lang="da-DK" sz="1500" dirty="0"/>
              <a:t>Klik </a:t>
            </a:r>
            <a:r>
              <a:rPr lang="da-DK" sz="1500" b="1" dirty="0"/>
              <a:t>Finish.</a:t>
            </a:r>
          </a:p>
          <a:p>
            <a:pPr marL="0" indent="0">
              <a:buNone/>
            </a:pPr>
            <a:endParaRPr lang="da-DK" sz="1500" dirty="0"/>
          </a:p>
          <a:p>
            <a:pPr marL="0" indent="0">
              <a:buNone/>
            </a:pPr>
            <a:r>
              <a:rPr lang="da-DK" sz="1500" b="1" dirty="0">
                <a:solidFill>
                  <a:srgbClr val="FF0000"/>
                </a:solidFill>
              </a:rPr>
              <a:t>Du er nu klar til at printe!</a:t>
            </a:r>
          </a:p>
          <a:p>
            <a:pPr marL="0" indent="0">
              <a:buNone/>
            </a:pPr>
            <a:endParaRPr lang="da-DK" sz="15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da-DK" sz="1500" i="1" dirty="0"/>
              <a:t>Har du problemer med at printe, kan du altid køre printeropsætningen igennem igen.</a:t>
            </a:r>
            <a:br>
              <a:rPr lang="da-DK" sz="1500" dirty="0"/>
            </a:br>
            <a:endParaRPr lang="da-DK" sz="1500" dirty="0"/>
          </a:p>
          <a:p>
            <a:endParaRPr lang="da-DK" sz="15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FD28686-252D-D616-00C3-6F1017534E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2160" y="628379"/>
            <a:ext cx="2538767" cy="194337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C2CC6A9-2DA2-3E50-0FE1-8CB7592933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2408" y="2842372"/>
            <a:ext cx="2632836" cy="2015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727320"/>
      </p:ext>
    </p:extLst>
  </p:cSld>
  <p:clrMapOvr>
    <a:masterClrMapping/>
  </p:clrMapOvr>
  <p:transition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7D0AB-CAE2-33DD-2BCB-5D25C3EA4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100013"/>
            <a:ext cx="8258175" cy="599529"/>
          </a:xfrm>
        </p:spPr>
        <p:txBody>
          <a:bodyPr/>
          <a:lstStyle/>
          <a:p>
            <a:r>
              <a:rPr lang="da-DK" sz="3000" dirty="0"/>
              <a:t>Opret pakkelabel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A4055B-9706-5785-CFCD-5E44ABFDFC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771549"/>
            <a:ext cx="4762871" cy="4086201"/>
          </a:xfrm>
        </p:spPr>
        <p:txBody>
          <a:bodyPr/>
          <a:lstStyle/>
          <a:p>
            <a:pPr marL="0" indent="0">
              <a:buNone/>
            </a:pPr>
            <a:r>
              <a:rPr lang="da-DK" sz="1500" dirty="0"/>
              <a:t>Vælg Standard udskrift på forsiden, under Genveje.</a:t>
            </a:r>
          </a:p>
          <a:p>
            <a:pPr marL="0" indent="0">
              <a:buNone/>
            </a:pPr>
            <a:endParaRPr lang="da-DK" sz="1500" dirty="0"/>
          </a:p>
          <a:p>
            <a:pPr marL="0" indent="0">
              <a:buNone/>
            </a:pPr>
            <a:r>
              <a:rPr lang="da-DK" sz="1500" dirty="0"/>
              <a:t>Er det en ny afsender og/eller modtager du skal oprette en pakkelabel til, skal du klikke på </a:t>
            </a:r>
            <a:r>
              <a:rPr lang="da-DK" sz="1500" b="1" dirty="0"/>
              <a:t>Ny</a:t>
            </a:r>
            <a:r>
              <a:rPr lang="da-DK" sz="1500" dirty="0"/>
              <a:t>, og skrive navn og adresse.</a:t>
            </a:r>
          </a:p>
          <a:p>
            <a:pPr marL="0" indent="0">
              <a:buNone/>
            </a:pPr>
            <a:endParaRPr lang="da-DK" sz="1500" dirty="0"/>
          </a:p>
          <a:p>
            <a:pPr marL="0" indent="0">
              <a:buNone/>
            </a:pPr>
            <a:r>
              <a:rPr lang="da-DK" sz="1500" dirty="0"/>
              <a:t>Er det en afsender og/eller modtager som allerede finde, søges der efter denne i feltet til dette.</a:t>
            </a:r>
          </a:p>
          <a:p>
            <a:pPr marL="0" indent="0">
              <a:buNone/>
            </a:pPr>
            <a:endParaRPr lang="da-DK" sz="1500" dirty="0"/>
          </a:p>
          <a:p>
            <a:pPr marL="0" indent="0">
              <a:buNone/>
            </a:pPr>
            <a:endParaRPr lang="da-DK" sz="1500" dirty="0"/>
          </a:p>
          <a:p>
            <a:pPr marL="0" indent="0">
              <a:buNone/>
            </a:pPr>
            <a:endParaRPr lang="da-DK" sz="15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8130708-D31B-14FF-FDC9-B0CA5CD4C2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4128" y="699542"/>
            <a:ext cx="977605" cy="82875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E9F634F-BD66-26F6-2E59-8C0EAA8110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747" y="1851670"/>
            <a:ext cx="2184961" cy="242773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CAEA8A6-1D29-42C5-22BE-BCFD77784E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8753" y="3485556"/>
            <a:ext cx="4451319" cy="868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903987"/>
      </p:ext>
    </p:extLst>
  </p:cSld>
  <p:clrMapOvr>
    <a:masterClrMapping/>
  </p:clrMapOvr>
  <p:transition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92B73-BA3A-617A-6F0C-AA6FEC5CA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100013"/>
            <a:ext cx="8258175" cy="599529"/>
          </a:xfrm>
        </p:spPr>
        <p:txBody>
          <a:bodyPr/>
          <a:lstStyle/>
          <a:p>
            <a:r>
              <a:rPr lang="da-DK" sz="3000" dirty="0"/>
              <a:t>Opret pakkelabel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70AC15-CE8B-2919-5747-77EFC090D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771551"/>
            <a:ext cx="5122911" cy="4086200"/>
          </a:xfrm>
        </p:spPr>
        <p:txBody>
          <a:bodyPr/>
          <a:lstStyle/>
          <a:p>
            <a:pPr marL="0" indent="0">
              <a:buNone/>
            </a:pPr>
            <a:r>
              <a:rPr lang="da-DK" sz="1500" dirty="0"/>
              <a:t>Vælg rette produkt.</a:t>
            </a:r>
          </a:p>
          <a:p>
            <a:pPr marL="0" indent="0">
              <a:buNone/>
            </a:pPr>
            <a:endParaRPr lang="da-DK" sz="1500" dirty="0"/>
          </a:p>
          <a:p>
            <a:pPr marL="0" indent="0">
              <a:buNone/>
            </a:pPr>
            <a:r>
              <a:rPr lang="da-DK" sz="1500" i="1" dirty="0"/>
              <a:t>PostNord DK </a:t>
            </a:r>
            <a:r>
              <a:rPr lang="da-DK" sz="1500" i="1" dirty="0" err="1"/>
              <a:t>Mypack</a:t>
            </a:r>
            <a:r>
              <a:rPr lang="da-DK" sz="1500" i="1" dirty="0"/>
              <a:t> Home = modtager er privat person.</a:t>
            </a:r>
          </a:p>
          <a:p>
            <a:pPr marL="0" indent="0">
              <a:buNone/>
            </a:pPr>
            <a:r>
              <a:rPr lang="da-DK" sz="1500" i="1" dirty="0"/>
              <a:t>PostNord DK Parcel = Modtager er erhverv.</a:t>
            </a:r>
          </a:p>
          <a:p>
            <a:pPr marL="0" indent="0">
              <a:buNone/>
            </a:pPr>
            <a:endParaRPr lang="da-DK" sz="1500" dirty="0"/>
          </a:p>
          <a:p>
            <a:pPr marL="0" indent="0">
              <a:buNone/>
            </a:pPr>
            <a:r>
              <a:rPr lang="da-DK" sz="1500" dirty="0"/>
              <a:t>Klik </a:t>
            </a:r>
            <a:r>
              <a:rPr lang="da-DK" sz="1500" b="1" dirty="0"/>
              <a:t>Næste.</a:t>
            </a:r>
          </a:p>
          <a:p>
            <a:pPr marL="0" indent="0">
              <a:buNone/>
            </a:pPr>
            <a:endParaRPr lang="da-DK" sz="1500" b="1" dirty="0"/>
          </a:p>
          <a:p>
            <a:pPr marL="0" indent="0">
              <a:buNone/>
            </a:pPr>
            <a:r>
              <a:rPr lang="da-DK" sz="1500" dirty="0"/>
              <a:t>Notér evt. </a:t>
            </a:r>
            <a:r>
              <a:rPr lang="da-DK" sz="1500" b="1" dirty="0"/>
              <a:t>Reference</a:t>
            </a:r>
            <a:r>
              <a:rPr lang="da-DK" sz="1500" dirty="0"/>
              <a:t> som ordre/case ID her.</a:t>
            </a:r>
          </a:p>
          <a:p>
            <a:pPr marL="0" indent="0">
              <a:buNone/>
            </a:pPr>
            <a:r>
              <a:rPr lang="da-DK" sz="1500" dirty="0"/>
              <a:t>Beder systemet om </a:t>
            </a:r>
            <a:r>
              <a:rPr lang="da-DK" sz="1500" b="1" dirty="0"/>
              <a:t>Afsenderens kundenummer</a:t>
            </a:r>
            <a:r>
              <a:rPr lang="da-DK" sz="1500" dirty="0"/>
              <a:t> skal du sætte dit </a:t>
            </a:r>
            <a:r>
              <a:rPr lang="da-DK" sz="1500" dirty="0" err="1"/>
              <a:t>bruger-ID</a:t>
            </a:r>
            <a:r>
              <a:rPr lang="da-DK" sz="1500" dirty="0"/>
              <a:t> ind her (245000XXX).</a:t>
            </a:r>
          </a:p>
          <a:p>
            <a:pPr marL="0" indent="0">
              <a:buNone/>
            </a:pPr>
            <a:endParaRPr lang="da-DK" sz="1500" dirty="0"/>
          </a:p>
          <a:p>
            <a:pPr marL="0" indent="0">
              <a:buNone/>
            </a:pPr>
            <a:endParaRPr lang="da-DK" sz="1500" dirty="0"/>
          </a:p>
          <a:p>
            <a:pPr marL="0" indent="0">
              <a:buNone/>
            </a:pPr>
            <a:r>
              <a:rPr lang="da-DK" sz="1500" dirty="0"/>
              <a:t>Angiv vægten på pakken, under </a:t>
            </a:r>
            <a:r>
              <a:rPr lang="da-DK" sz="1500" b="1" dirty="0"/>
              <a:t>Kolli</a:t>
            </a:r>
            <a:endParaRPr lang="da-DK" sz="15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066479C-7581-236E-214C-3D5140E626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8144" y="630245"/>
            <a:ext cx="3013251" cy="53543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B1AE17D-5123-2898-713E-A8DCDC6F93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6456" y="1297858"/>
            <a:ext cx="1885932" cy="65227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1AE002D-15FB-BD2A-EF49-F46621FD3E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9862" y="3675160"/>
            <a:ext cx="2175645" cy="114813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0B76DC5-D6B7-96DF-C01E-5501A3820AA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35290" y="2316639"/>
            <a:ext cx="2211714" cy="1148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221444"/>
      </p:ext>
    </p:extLst>
  </p:cSld>
  <p:clrMapOvr>
    <a:masterClrMapping/>
  </p:clrMapOvr>
  <p:transition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71cec9efa03e35c24854068701e7fc9a97c52"/>
</p:tagLst>
</file>

<file path=ppt/theme/theme1.xml><?xml version="1.0" encoding="utf-8"?>
<a:theme xmlns:a="http://schemas.openxmlformats.org/drawingml/2006/main" name="3_16-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efault Design">
      <a:majorFont>
        <a:latin typeface="Verona"/>
        <a:ea typeface=""/>
        <a:cs typeface=""/>
      </a:majorFont>
      <a:minorFont>
        <a:latin typeface="Modena Condensed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B6E08"/>
        </a:solidFill>
      </a:spPr>
      <a:bodyPr rtlCol="0" anchor="ctr"/>
      <a:lstStyle>
        <a:defPPr algn="ctr">
          <a:defRPr sz="1400" dirty="0">
            <a:solidFill>
              <a:schemeClr val="bg1"/>
            </a:solidFill>
            <a:latin typeface="Helvetica Neue"/>
            <a:cs typeface="Helvetica Neue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1800" dirty="0" err="1" smtClean="0">
            <a:latin typeface="Helvetica Neue"/>
            <a:cs typeface="Helvetica Neue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PT-template_16_9-grøn" id="{0EDB27E5-0619-4485-8844-13052146CD49}" vid="{447A0218-1718-4EAD-A7C6-D4670569C5C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331C1F8CDCFF4D9E945BFC01E10E99" ma:contentTypeVersion="12" ma:contentTypeDescription="Create a new document." ma:contentTypeScope="" ma:versionID="722afb6f5ac08cdcd80249756592000e">
  <xsd:schema xmlns:xsd="http://www.w3.org/2001/XMLSchema" xmlns:xs="http://www.w3.org/2001/XMLSchema" xmlns:p="http://schemas.microsoft.com/office/2006/metadata/properties" xmlns:ns2="53e664d6-0fd5-4694-b7f9-7b1993fcf866" xmlns:ns3="820102cb-8648-4823-aa1e-5be583a71bbd" targetNamespace="http://schemas.microsoft.com/office/2006/metadata/properties" ma:root="true" ma:fieldsID="4c34675b1b6d1875f540d202a483f528" ns2:_="" ns3:_="">
    <xsd:import namespace="53e664d6-0fd5-4694-b7f9-7b1993fcf866"/>
    <xsd:import namespace="820102cb-8648-4823-aa1e-5be583a71bb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e664d6-0fd5-4694-b7f9-7b1993fcf86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0102cb-8648-4823-aa1e-5be583a71bbd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2072AE5-E62B-4BDC-AF9C-8CD5B0880BF0}">
  <ds:schemaRefs>
    <ds:schemaRef ds:uri="http://schemas.microsoft.com/office/2006/documentManagement/types"/>
    <ds:schemaRef ds:uri="http://purl.org/dc/dcmitype/"/>
    <ds:schemaRef ds:uri="53e664d6-0fd5-4694-b7f9-7b1993fcf866"/>
    <ds:schemaRef ds:uri="820102cb-8648-4823-aa1e-5be583a71bbd"/>
    <ds:schemaRef ds:uri="http://purl.org/dc/elements/1.1/"/>
    <ds:schemaRef ds:uri="http://purl.org/dc/terms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A98BFDEE-59FE-4F6C-A0FE-CD15CAB9CBF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33EAC58-5A75-4B9C-8CEA-A8A078ACE8D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3e664d6-0fd5-4694-b7f9-7b1993fcf866"/>
    <ds:schemaRef ds:uri="820102cb-8648-4823-aa1e-5be583a71bb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PPT-template_16_9-grøn</Template>
  <TotalTime>530</TotalTime>
  <Words>1089</Words>
  <Application>Microsoft Office PowerPoint</Application>
  <PresentationFormat>On-screen Show (16:9)</PresentationFormat>
  <Paragraphs>145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Calibri</vt:lpstr>
      <vt:lpstr>Helvetica Neue</vt:lpstr>
      <vt:lpstr>Times New Roman</vt:lpstr>
      <vt:lpstr>Verona</vt:lpstr>
      <vt:lpstr>Wingdings</vt:lpstr>
      <vt:lpstr>3_16-9</vt:lpstr>
      <vt:lpstr> </vt:lpstr>
      <vt:lpstr>Skift fra Pacsoft til nShift</vt:lpstr>
      <vt:lpstr>Opsætning af Printer </vt:lpstr>
      <vt:lpstr>Opsætning af Printer</vt:lpstr>
      <vt:lpstr>Opsætning af Printer  </vt:lpstr>
      <vt:lpstr>Opsætning af Printer </vt:lpstr>
      <vt:lpstr>Opsætning af Printer </vt:lpstr>
      <vt:lpstr>Opret pakkelabel</vt:lpstr>
      <vt:lpstr>Opret pakkelabel</vt:lpstr>
      <vt:lpstr>Opret pakkelabel</vt:lpstr>
      <vt:lpstr>Opret pakkelabel</vt:lpstr>
      <vt:lpstr>Opret pakkelabel (favorit)</vt:lpstr>
      <vt:lpstr>Opret pakkelabel (favorit)</vt:lpstr>
      <vt:lpstr>Opret pakkelabel (favorit)</vt:lpstr>
      <vt:lpstr>Opret pakkelabel (Favorit)</vt:lpstr>
      <vt:lpstr>Opret pakkelabel (Favorit)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Susie Horndrup Larsen</dc:creator>
  <cp:lastModifiedBy>Susie Horndrup Larsen</cp:lastModifiedBy>
  <cp:revision>2</cp:revision>
  <dcterms:created xsi:type="dcterms:W3CDTF">2022-05-12T11:30:52Z</dcterms:created>
  <dcterms:modified xsi:type="dcterms:W3CDTF">2022-05-30T10:57:27Z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d25a8cc-78fd-44f4-884f-6d0531570ed9_Enabled">
    <vt:lpwstr>True</vt:lpwstr>
  </property>
  <property fmtid="{D5CDD505-2E9C-101B-9397-08002B2CF9AE}" pid="3" name="MSIP_Label_6d25a8cc-78fd-44f4-884f-6d0531570ed9_SiteId">
    <vt:lpwstr>d3d38dff-f85c-4026-842d-c215eb6b3560</vt:lpwstr>
  </property>
  <property fmtid="{D5CDD505-2E9C-101B-9397-08002B2CF9AE}" pid="4" name="MSIP_Label_6d25a8cc-78fd-44f4-884f-6d0531570ed9_Owner">
    <vt:lpwstr>Morten.Qvistgaard@3.dk</vt:lpwstr>
  </property>
  <property fmtid="{D5CDD505-2E9C-101B-9397-08002B2CF9AE}" pid="5" name="MSIP_Label_6d25a8cc-78fd-44f4-884f-6d0531570ed9_SetDate">
    <vt:lpwstr>2019-09-04T13:35:38.1886813Z</vt:lpwstr>
  </property>
  <property fmtid="{D5CDD505-2E9C-101B-9397-08002B2CF9AE}" pid="6" name="MSIP_Label_6d25a8cc-78fd-44f4-884f-6d0531570ed9_Name">
    <vt:lpwstr>Internal</vt:lpwstr>
  </property>
  <property fmtid="{D5CDD505-2E9C-101B-9397-08002B2CF9AE}" pid="7" name="MSIP_Label_6d25a8cc-78fd-44f4-884f-6d0531570ed9_Application">
    <vt:lpwstr>Microsoft Azure Information Protection</vt:lpwstr>
  </property>
  <property fmtid="{D5CDD505-2E9C-101B-9397-08002B2CF9AE}" pid="8" name="MSIP_Label_6d25a8cc-78fd-44f4-884f-6d0531570ed9_Extended_MSFT_Method">
    <vt:lpwstr>Automatic</vt:lpwstr>
  </property>
  <property fmtid="{D5CDD505-2E9C-101B-9397-08002B2CF9AE}" pid="9" name="Sensitivity">
    <vt:lpwstr>Internal</vt:lpwstr>
  </property>
  <property fmtid="{D5CDD505-2E9C-101B-9397-08002B2CF9AE}" pid="10" name="ContentTypeId">
    <vt:lpwstr>0x01010007331C1F8CDCFF4D9E945BFC01E10E99</vt:lpwstr>
  </property>
</Properties>
</file>