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notesMasterIdLst>
    <p:notesMasterId r:id="rId10"/>
  </p:notesMasterIdLst>
  <p:handoutMasterIdLst>
    <p:handoutMasterId r:id="rId11"/>
  </p:handoutMasterIdLst>
  <p:sldIdLst>
    <p:sldId id="256" r:id="rId5"/>
    <p:sldId id="511" r:id="rId6"/>
    <p:sldId id="512" r:id="rId7"/>
    <p:sldId id="514" r:id="rId8"/>
    <p:sldId id="258" r:id="rId9"/>
  </p:sldIdLst>
  <p:sldSz cx="9144000" cy="5143500" type="screen16x9"/>
  <p:notesSz cx="6718300" cy="9855200"/>
  <p:custDataLst>
    <p:tags r:id="rId12"/>
  </p:custDataLst>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1pPr>
    <a:lvl2pPr marL="457200" algn="l"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2pPr>
    <a:lvl3pPr marL="914400" algn="l"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3pPr>
    <a:lvl4pPr marL="1371600" algn="l"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4pPr>
    <a:lvl5pPr marL="1828800" algn="l"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orient="horz" pos="1975">
          <p15:clr>
            <a:srgbClr val="A4A3A4"/>
          </p15:clr>
        </p15:guide>
        <p15:guide id="3" pos="2880">
          <p15:clr>
            <a:srgbClr val="A4A3A4"/>
          </p15:clr>
        </p15:guide>
        <p15:guide id="4" pos="5420">
          <p15:clr>
            <a:srgbClr val="A4A3A4"/>
          </p15:clr>
        </p15:guide>
      </p15:sldGuideLst>
    </p:ext>
    <p:ext uri="{2D200454-40CA-4A62-9FC3-DE9A4176ACB9}">
      <p15:notesGuideLst xmlns:p15="http://schemas.microsoft.com/office/powerpoint/2012/main">
        <p15:guide id="1" orient="horz" pos="3104">
          <p15:clr>
            <a:srgbClr val="A4A3A4"/>
          </p15:clr>
        </p15:guide>
        <p15:guide id="2" pos="211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ine Navarro Christiansen" initials="NNC" lastIdx="2" clrIdx="0">
    <p:extLst>
      <p:ext uri="{19B8F6BF-5375-455C-9EA6-DF929625EA0E}">
        <p15:presenceInfo xmlns:p15="http://schemas.microsoft.com/office/powerpoint/2012/main" userId="S::Nicoline.Christiansen@3.dk::76f8f686-fbb2-4e65-9d9d-e04c9f75e47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FAAD"/>
    <a:srgbClr val="E66300"/>
    <a:srgbClr val="DB5620"/>
    <a:srgbClr val="FF5200"/>
    <a:srgbClr val="EB6E08"/>
    <a:srgbClr val="F37321"/>
    <a:srgbClr val="FF5220"/>
    <a:srgbClr val="DB5520"/>
    <a:srgbClr val="D453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7" autoAdjust="0"/>
    <p:restoredTop sz="93184" autoAdjust="0"/>
  </p:normalViewPr>
  <p:slideViewPr>
    <p:cSldViewPr>
      <p:cViewPr varScale="1">
        <p:scale>
          <a:sx n="140" d="100"/>
          <a:sy n="140" d="100"/>
        </p:scale>
        <p:origin x="900" y="120"/>
      </p:cViewPr>
      <p:guideLst>
        <p:guide orient="horz" pos="1620"/>
        <p:guide orient="horz" pos="1975"/>
        <p:guide pos="2880"/>
        <p:guide pos="54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4656" y="696"/>
      </p:cViewPr>
      <p:guideLst>
        <p:guide orient="horz" pos="3104"/>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1475" cy="492125"/>
          </a:xfrm>
          <a:prstGeom prst="rect">
            <a:avLst/>
          </a:prstGeom>
        </p:spPr>
        <p:txBody>
          <a:bodyPr vert="horz" lIns="91440" tIns="45720" rIns="91440" bIns="45720" rtlCol="0"/>
          <a:lstStyle>
            <a:lvl1pPr algn="l">
              <a:defRPr sz="1200">
                <a:ea typeface="ＭＳ Ｐゴシック" pitchFamily="34" charset="-128"/>
                <a:cs typeface="+mn-cs"/>
              </a:defRPr>
            </a:lvl1pPr>
          </a:lstStyle>
          <a:p>
            <a:pPr>
              <a:defRPr/>
            </a:pPr>
            <a:endParaRPr lang="en-US"/>
          </a:p>
        </p:txBody>
      </p:sp>
      <p:sp>
        <p:nvSpPr>
          <p:cNvPr id="3" name="Date Placeholder 2"/>
          <p:cNvSpPr>
            <a:spLocks noGrp="1"/>
          </p:cNvSpPr>
          <p:nvPr>
            <p:ph type="dt" sz="quarter" idx="1"/>
          </p:nvPr>
        </p:nvSpPr>
        <p:spPr>
          <a:xfrm>
            <a:off x="3805238" y="0"/>
            <a:ext cx="2911475" cy="492125"/>
          </a:xfrm>
          <a:prstGeom prst="rect">
            <a:avLst/>
          </a:prstGeom>
        </p:spPr>
        <p:txBody>
          <a:bodyPr vert="horz" lIns="91440" tIns="45720" rIns="91440" bIns="45720" rtlCol="0"/>
          <a:lstStyle>
            <a:lvl1pPr algn="r">
              <a:defRPr sz="1200" smtClean="0">
                <a:ea typeface="ＭＳ Ｐゴシック" pitchFamily="34" charset="-128"/>
                <a:cs typeface="+mn-cs"/>
              </a:defRPr>
            </a:lvl1pPr>
          </a:lstStyle>
          <a:p>
            <a:pPr>
              <a:defRPr/>
            </a:pPr>
            <a:fld id="{3F8922C1-CB9C-4069-BC1B-7A2FCC92A039}" type="datetimeFigureOut">
              <a:rPr lang="en-US"/>
              <a:pPr>
                <a:defRPr/>
              </a:pPr>
              <a:t>7/28/2021</a:t>
            </a:fld>
            <a:endParaRPr lang="en-US"/>
          </a:p>
        </p:txBody>
      </p:sp>
      <p:sp>
        <p:nvSpPr>
          <p:cNvPr id="4" name="Footer Placeholder 3"/>
          <p:cNvSpPr>
            <a:spLocks noGrp="1"/>
          </p:cNvSpPr>
          <p:nvPr>
            <p:ph type="ftr" sz="quarter" idx="2"/>
          </p:nvPr>
        </p:nvSpPr>
        <p:spPr>
          <a:xfrm>
            <a:off x="0" y="9361488"/>
            <a:ext cx="2911475" cy="492125"/>
          </a:xfrm>
          <a:prstGeom prst="rect">
            <a:avLst/>
          </a:prstGeom>
        </p:spPr>
        <p:txBody>
          <a:bodyPr vert="horz" lIns="91440" tIns="45720" rIns="91440" bIns="45720" rtlCol="0" anchor="b"/>
          <a:lstStyle>
            <a:lvl1pPr algn="l">
              <a:defRPr sz="1200">
                <a:ea typeface="ＭＳ Ｐゴシック" pitchFamily="34" charset="-128"/>
                <a:cs typeface="+mn-cs"/>
              </a:defRPr>
            </a:lvl1pPr>
          </a:lstStyle>
          <a:p>
            <a:pPr>
              <a:defRPr/>
            </a:pPr>
            <a:endParaRPr lang="en-US"/>
          </a:p>
        </p:txBody>
      </p:sp>
      <p:sp>
        <p:nvSpPr>
          <p:cNvPr id="5" name="Slide Number Placeholder 4"/>
          <p:cNvSpPr>
            <a:spLocks noGrp="1"/>
          </p:cNvSpPr>
          <p:nvPr>
            <p:ph type="sldNum" sz="quarter" idx="3"/>
          </p:nvPr>
        </p:nvSpPr>
        <p:spPr>
          <a:xfrm>
            <a:off x="3805238" y="9361488"/>
            <a:ext cx="2911475" cy="49212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023E3A2-DAE8-49AC-81DB-2040227FA32C}" type="slidenum">
              <a:rPr lang="en-US" altLang="en-US"/>
              <a:pPr/>
              <a:t>‹nr.›</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1475" cy="492125"/>
          </a:xfrm>
          <a:prstGeom prst="rect">
            <a:avLst/>
          </a:prstGeom>
        </p:spPr>
        <p:txBody>
          <a:bodyPr vert="horz" lIns="91440" tIns="45720" rIns="91440" bIns="45720" rtlCol="0"/>
          <a:lstStyle>
            <a:lvl1pPr algn="l">
              <a:defRPr sz="1200">
                <a:latin typeface="Times New Roman" charset="0"/>
                <a:ea typeface="+mn-ea"/>
                <a:cs typeface="+mn-cs"/>
              </a:defRPr>
            </a:lvl1pPr>
          </a:lstStyle>
          <a:p>
            <a:pPr>
              <a:defRPr/>
            </a:pPr>
            <a:endParaRPr lang="da-DK"/>
          </a:p>
        </p:txBody>
      </p:sp>
      <p:sp>
        <p:nvSpPr>
          <p:cNvPr id="3" name="Date Placeholder 2"/>
          <p:cNvSpPr>
            <a:spLocks noGrp="1"/>
          </p:cNvSpPr>
          <p:nvPr>
            <p:ph type="dt" idx="1"/>
          </p:nvPr>
        </p:nvSpPr>
        <p:spPr>
          <a:xfrm>
            <a:off x="3805238" y="0"/>
            <a:ext cx="2911475" cy="492125"/>
          </a:xfrm>
          <a:prstGeom prst="rect">
            <a:avLst/>
          </a:prstGeom>
        </p:spPr>
        <p:txBody>
          <a:bodyPr vert="horz" wrap="square" lIns="91440" tIns="45720" rIns="91440" bIns="45720" numCol="1" anchor="t" anchorCtr="0" compatLnSpc="1">
            <a:prstTxWarp prst="textNoShape">
              <a:avLst/>
            </a:prstTxWarp>
          </a:bodyPr>
          <a:lstStyle>
            <a:lvl1pPr algn="r">
              <a:defRPr sz="1200">
                <a:ea typeface="ＭＳ Ｐゴシック" charset="-128"/>
                <a:cs typeface="+mn-cs"/>
              </a:defRPr>
            </a:lvl1pPr>
          </a:lstStyle>
          <a:p>
            <a:pPr>
              <a:defRPr/>
            </a:pPr>
            <a:fld id="{DE3D7DB2-F858-4BB0-8CED-2BB561305E9A}" type="datetimeFigureOut">
              <a:rPr lang="da-DK"/>
              <a:pPr>
                <a:defRPr/>
              </a:pPr>
              <a:t>28-07-2021</a:t>
            </a:fld>
            <a:endParaRPr lang="da-DK"/>
          </a:p>
        </p:txBody>
      </p:sp>
      <p:sp>
        <p:nvSpPr>
          <p:cNvPr id="4" name="Slide Image Placeholder 3"/>
          <p:cNvSpPr>
            <a:spLocks noGrp="1" noRot="1" noChangeAspect="1"/>
          </p:cNvSpPr>
          <p:nvPr>
            <p:ph type="sldImg" idx="2"/>
          </p:nvPr>
        </p:nvSpPr>
        <p:spPr>
          <a:xfrm>
            <a:off x="74613" y="739775"/>
            <a:ext cx="6569075" cy="3695700"/>
          </a:xfrm>
          <a:prstGeom prst="rect">
            <a:avLst/>
          </a:prstGeom>
          <a:noFill/>
          <a:ln w="12700">
            <a:solidFill>
              <a:prstClr val="black"/>
            </a:solidFill>
          </a:ln>
        </p:spPr>
        <p:txBody>
          <a:bodyPr vert="horz" lIns="91440" tIns="45720" rIns="91440" bIns="45720" rtlCol="0" anchor="ctr"/>
          <a:lstStyle/>
          <a:p>
            <a:pPr lvl="0"/>
            <a:endParaRPr lang="da-DK" noProof="0"/>
          </a:p>
        </p:txBody>
      </p:sp>
      <p:sp>
        <p:nvSpPr>
          <p:cNvPr id="5" name="Notes Placeholder 4"/>
          <p:cNvSpPr>
            <a:spLocks noGrp="1"/>
          </p:cNvSpPr>
          <p:nvPr>
            <p:ph type="body" sz="quarter" idx="3"/>
          </p:nvPr>
        </p:nvSpPr>
        <p:spPr>
          <a:xfrm>
            <a:off x="671513" y="4681538"/>
            <a:ext cx="5375275" cy="443388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a:p>
        </p:txBody>
      </p:sp>
      <p:sp>
        <p:nvSpPr>
          <p:cNvPr id="6" name="Footer Placeholder 5"/>
          <p:cNvSpPr>
            <a:spLocks noGrp="1"/>
          </p:cNvSpPr>
          <p:nvPr>
            <p:ph type="ftr" sz="quarter" idx="4"/>
          </p:nvPr>
        </p:nvSpPr>
        <p:spPr>
          <a:xfrm>
            <a:off x="0" y="9361488"/>
            <a:ext cx="2911475" cy="492125"/>
          </a:xfrm>
          <a:prstGeom prst="rect">
            <a:avLst/>
          </a:prstGeom>
        </p:spPr>
        <p:txBody>
          <a:bodyPr vert="horz" lIns="91440" tIns="45720" rIns="91440" bIns="45720" rtlCol="0" anchor="b"/>
          <a:lstStyle>
            <a:lvl1pPr algn="l">
              <a:defRPr sz="1200">
                <a:latin typeface="Times New Roman" charset="0"/>
                <a:ea typeface="+mn-ea"/>
                <a:cs typeface="+mn-cs"/>
              </a:defRPr>
            </a:lvl1pPr>
          </a:lstStyle>
          <a:p>
            <a:pPr>
              <a:defRPr/>
            </a:pPr>
            <a:endParaRPr lang="da-DK"/>
          </a:p>
        </p:txBody>
      </p:sp>
      <p:sp>
        <p:nvSpPr>
          <p:cNvPr id="7" name="Slide Number Placeholder 6"/>
          <p:cNvSpPr>
            <a:spLocks noGrp="1"/>
          </p:cNvSpPr>
          <p:nvPr>
            <p:ph type="sldNum" sz="quarter" idx="5"/>
          </p:nvPr>
        </p:nvSpPr>
        <p:spPr>
          <a:xfrm>
            <a:off x="3805238" y="9361488"/>
            <a:ext cx="2911475" cy="49212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425EBBA-50BC-454A-B3CB-F8ADD8B430D7}" type="slidenum">
              <a:rPr lang="da-DK" altLang="en-US"/>
              <a:pPr/>
              <a:t>‹nr.›</a:t>
            </a:fld>
            <a:endParaRPr lang="da-DK"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425EBBA-50BC-454A-B3CB-F8ADD8B430D7}" type="slidenum">
              <a:rPr lang="da-DK" altLang="en-US" smtClean="0"/>
              <a:pPr/>
              <a:t>2</a:t>
            </a:fld>
            <a:endParaRPr lang="da-DK" altLang="en-US"/>
          </a:p>
        </p:txBody>
      </p:sp>
    </p:spTree>
    <p:extLst>
      <p:ext uri="{BB962C8B-B14F-4D97-AF65-F5344CB8AC3E}">
        <p14:creationId xmlns:p14="http://schemas.microsoft.com/office/powerpoint/2010/main" val="200857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425EBBA-50BC-454A-B3CB-F8ADD8B430D7}" type="slidenum">
              <a:rPr lang="da-DK" altLang="en-US" smtClean="0"/>
              <a:pPr/>
              <a:t>3</a:t>
            </a:fld>
            <a:endParaRPr lang="da-DK" altLang="en-US"/>
          </a:p>
        </p:txBody>
      </p:sp>
    </p:spTree>
    <p:extLst>
      <p:ext uri="{BB962C8B-B14F-4D97-AF65-F5344CB8AC3E}">
        <p14:creationId xmlns:p14="http://schemas.microsoft.com/office/powerpoint/2010/main" val="1419301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425EBBA-50BC-454A-B3CB-F8ADD8B430D7}" type="slidenum">
              <a:rPr lang="da-DK" altLang="en-US" smtClean="0"/>
              <a:pPr/>
              <a:t>4</a:t>
            </a:fld>
            <a:endParaRPr lang="da-DK" altLang="en-US"/>
          </a:p>
        </p:txBody>
      </p:sp>
    </p:spTree>
    <p:extLst>
      <p:ext uri="{BB962C8B-B14F-4D97-AF65-F5344CB8AC3E}">
        <p14:creationId xmlns:p14="http://schemas.microsoft.com/office/powerpoint/2010/main" val="34558593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Frontpage">
    <p:spTree>
      <p:nvGrpSpPr>
        <p:cNvPr id="1" name=""/>
        <p:cNvGrpSpPr/>
        <p:nvPr/>
      </p:nvGrpSpPr>
      <p:grpSpPr>
        <a:xfrm>
          <a:off x="0" y="0"/>
          <a:ext cx="0" cy="0"/>
          <a:chOff x="0" y="0"/>
          <a:chExt cx="0" cy="0"/>
        </a:xfrm>
      </p:grpSpPr>
      <p:sp>
        <p:nvSpPr>
          <p:cNvPr id="5123" name="Rectangle 1027"/>
          <p:cNvSpPr>
            <a:spLocks noGrp="1" noChangeArrowheads="1"/>
          </p:cNvSpPr>
          <p:nvPr>
            <p:ph type="ctrTitle" hasCustomPrompt="1"/>
          </p:nvPr>
        </p:nvSpPr>
        <p:spPr>
          <a:xfrm>
            <a:off x="395536" y="1563638"/>
            <a:ext cx="6120680" cy="1038242"/>
          </a:xfrm>
        </p:spPr>
        <p:txBody>
          <a:bodyPr anchor="t"/>
          <a:lstStyle>
            <a:lvl1pPr algn="l">
              <a:defRPr sz="3200" b="1" i="0" spc="-150">
                <a:solidFill>
                  <a:schemeClr val="tx1"/>
                </a:solidFill>
                <a:latin typeface="Arial" panose="020B0604020202020204" pitchFamily="34" charset="0"/>
                <a:cs typeface="Arial" panose="020B0604020202020204" pitchFamily="34" charset="0"/>
              </a:defRPr>
            </a:lvl1pPr>
          </a:lstStyle>
          <a:p>
            <a:r>
              <a:rPr lang="da-DK" dirty="0"/>
              <a:t>Titel</a:t>
            </a:r>
            <a:endParaRPr lang="en-GB" dirty="0"/>
          </a:p>
        </p:txBody>
      </p:sp>
      <p:sp>
        <p:nvSpPr>
          <p:cNvPr id="5124" name="Rectangle 1028"/>
          <p:cNvSpPr>
            <a:spLocks noGrp="1" noChangeArrowheads="1"/>
          </p:cNvSpPr>
          <p:nvPr>
            <p:ph type="subTitle" idx="1" hasCustomPrompt="1"/>
          </p:nvPr>
        </p:nvSpPr>
        <p:spPr>
          <a:xfrm>
            <a:off x="395536" y="2625756"/>
            <a:ext cx="6120680" cy="642936"/>
          </a:xfrm>
        </p:spPr>
        <p:txBody>
          <a:bodyPr/>
          <a:lstStyle>
            <a:lvl1pPr marL="0" indent="0" algn="l">
              <a:buFontTx/>
              <a:buNone/>
              <a:defRPr sz="1800" b="0" i="0">
                <a:solidFill>
                  <a:schemeClr val="tx1"/>
                </a:solidFill>
                <a:latin typeface="Arial" panose="020B0604020202020204" pitchFamily="34" charset="0"/>
                <a:cs typeface="Arial" panose="020B0604020202020204" pitchFamily="34" charset="0"/>
              </a:defRPr>
            </a:lvl1pPr>
          </a:lstStyle>
          <a:p>
            <a:r>
              <a:rPr lang="da-DK" dirty="0"/>
              <a:t>Undertitel</a:t>
            </a:r>
            <a:endParaRPr lang="en-GB" dirty="0"/>
          </a:p>
        </p:txBody>
      </p:sp>
      <p:pic>
        <p:nvPicPr>
          <p:cNvPr id="3" name="Picture 2" descr="A black sign with white text&#10;&#10;Description automatically generated">
            <a:extLst>
              <a:ext uri="{FF2B5EF4-FFF2-40B4-BE49-F238E27FC236}">
                <a16:creationId xmlns:a16="http://schemas.microsoft.com/office/drawing/2014/main" id="{28BBB9B6-E4C8-9C40-A533-9EE577333D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9843" y="1677524"/>
            <a:ext cx="2774157" cy="3465976"/>
          </a:xfrm>
          <a:prstGeom prst="rect">
            <a:avLst/>
          </a:prstGeom>
        </p:spPr>
      </p:pic>
    </p:spTree>
    <p:extLst>
      <p:ext uri="{BB962C8B-B14F-4D97-AF65-F5344CB8AC3E}">
        <p14:creationId xmlns:p14="http://schemas.microsoft.com/office/powerpoint/2010/main" val="3377471541"/>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da-DK"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4271559934"/>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86500" y="228600"/>
            <a:ext cx="1943100" cy="4343400"/>
          </a:xfrm>
        </p:spPr>
        <p:txBody>
          <a:bodyPr vert="eaVert"/>
          <a:lstStyle/>
          <a:p>
            <a:r>
              <a:rPr lang="da-DK"/>
              <a:t>Klik for at redigere titeltypografien i masteren</a:t>
            </a:r>
            <a:endParaRPr lang="da-DK" dirty="0"/>
          </a:p>
        </p:txBody>
      </p:sp>
      <p:sp>
        <p:nvSpPr>
          <p:cNvPr id="3" name="Vertical Text Placeholder 2"/>
          <p:cNvSpPr>
            <a:spLocks noGrp="1"/>
          </p:cNvSpPr>
          <p:nvPr>
            <p:ph type="body" orient="vert" idx="1"/>
          </p:nvPr>
        </p:nvSpPr>
        <p:spPr>
          <a:xfrm>
            <a:off x="457200" y="228600"/>
            <a:ext cx="5676900" cy="434340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265612198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i="0">
                <a:solidFill>
                  <a:srgbClr val="000000"/>
                </a:solidFill>
                <a:latin typeface="Arial" panose="020B0604020202020204" pitchFamily="34" charset="0"/>
                <a:cs typeface="Arial" panose="020B0604020202020204" pitchFamily="34" charset="0"/>
              </a:defRPr>
            </a:lvl1pPr>
          </a:lstStyle>
          <a:p>
            <a:r>
              <a:rPr lang="da-DK"/>
              <a:t>Klik for at redigere titeltypografien i masteren</a:t>
            </a:r>
            <a:endParaRPr lang="da-DK" dirty="0"/>
          </a:p>
        </p:txBody>
      </p:sp>
      <p:sp>
        <p:nvSpPr>
          <p:cNvPr id="3" name="Content Placeholder 2"/>
          <p:cNvSpPr>
            <a:spLocks noGrp="1"/>
          </p:cNvSpPr>
          <p:nvPr>
            <p:ph idx="1"/>
          </p:nvPr>
        </p:nvSpPr>
        <p:spPr/>
        <p:txBody>
          <a:bodyPr/>
          <a:lstStyle>
            <a:lvl1pPr>
              <a:defRPr sz="1600" b="0" i="0">
                <a:solidFill>
                  <a:schemeClr val="tx1"/>
                </a:solidFill>
                <a:latin typeface="Arial" panose="020B0604020202020204" pitchFamily="34" charset="0"/>
                <a:cs typeface="Arial" panose="020B0604020202020204" pitchFamily="34" charset="0"/>
              </a:defRPr>
            </a:lvl1pPr>
            <a:lvl2pPr>
              <a:defRPr sz="1600" b="0" i="0">
                <a:solidFill>
                  <a:schemeClr val="tx1"/>
                </a:solidFill>
                <a:latin typeface="Arial" panose="020B0604020202020204" pitchFamily="34" charset="0"/>
                <a:cs typeface="Arial" panose="020B0604020202020204" pitchFamily="34" charset="0"/>
              </a:defRPr>
            </a:lvl2pPr>
            <a:lvl3pPr>
              <a:defRPr sz="1600" b="0" i="0">
                <a:solidFill>
                  <a:schemeClr val="tx1"/>
                </a:solidFill>
                <a:latin typeface="Arial" panose="020B0604020202020204" pitchFamily="34" charset="0"/>
                <a:cs typeface="Arial" panose="020B0604020202020204" pitchFamily="34" charset="0"/>
              </a:defRPr>
            </a:lvl3pPr>
            <a:lvl4pPr>
              <a:defRPr sz="1600" b="0" i="0">
                <a:solidFill>
                  <a:schemeClr val="tx1"/>
                </a:solidFill>
                <a:latin typeface="Arial" panose="020B0604020202020204" pitchFamily="34" charset="0"/>
                <a:cs typeface="Arial" panose="020B0604020202020204" pitchFamily="34" charset="0"/>
              </a:defRPr>
            </a:lvl4pPr>
            <a:lvl5pPr>
              <a:defRPr sz="1600" b="0" i="0">
                <a:solidFill>
                  <a:schemeClr val="tx1"/>
                </a:solidFill>
                <a:latin typeface="Arial" panose="020B0604020202020204" pitchFamily="34" charset="0"/>
                <a:cs typeface="Arial" panose="020B06040202020202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Tree>
    <p:extLst>
      <p:ext uri="{BB962C8B-B14F-4D97-AF65-F5344CB8AC3E}">
        <p14:creationId xmlns:p14="http://schemas.microsoft.com/office/powerpoint/2010/main" val="2050100815"/>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953841"/>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Afsluttende Slide">
    <p:spTree>
      <p:nvGrpSpPr>
        <p:cNvPr id="1" name=""/>
        <p:cNvGrpSpPr/>
        <p:nvPr/>
      </p:nvGrpSpPr>
      <p:grpSpPr>
        <a:xfrm>
          <a:off x="0" y="0"/>
          <a:ext cx="0" cy="0"/>
          <a:chOff x="0" y="0"/>
          <a:chExt cx="0" cy="0"/>
        </a:xfrm>
      </p:grpSpPr>
      <p:pic>
        <p:nvPicPr>
          <p:cNvPr id="4" name="Picture 3" descr="A picture containing light&#10;&#10;Description automatically generated">
            <a:extLst>
              <a:ext uri="{FF2B5EF4-FFF2-40B4-BE49-F238E27FC236}">
                <a16:creationId xmlns:a16="http://schemas.microsoft.com/office/drawing/2014/main" id="{419C08F7-0382-6B42-B72C-C46E346CBE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00727" y="1832299"/>
            <a:ext cx="1142545" cy="1478901"/>
          </a:xfrm>
          <a:prstGeom prst="rect">
            <a:avLst/>
          </a:prstGeom>
        </p:spPr>
      </p:pic>
    </p:spTree>
    <p:extLst>
      <p:ext uri="{BB962C8B-B14F-4D97-AF65-F5344CB8AC3E}">
        <p14:creationId xmlns:p14="http://schemas.microsoft.com/office/powerpoint/2010/main" val="294165573"/>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843558"/>
            <a:ext cx="8258175" cy="792088"/>
          </a:xfrm>
        </p:spPr>
        <p:txBody>
          <a:bodyPr/>
          <a:lstStyle/>
          <a:p>
            <a:r>
              <a:rPr lang="da-DK"/>
              <a:t>Klik for at redigere titeltypografien i masteren</a:t>
            </a:r>
            <a:endParaRPr lang="da-DK" dirty="0"/>
          </a:p>
        </p:txBody>
      </p:sp>
    </p:spTree>
    <p:extLst>
      <p:ext uri="{BB962C8B-B14F-4D97-AF65-F5344CB8AC3E}">
        <p14:creationId xmlns:p14="http://schemas.microsoft.com/office/powerpoint/2010/main" val="1249696051"/>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600" b="0" i="0">
                <a:solidFill>
                  <a:schemeClr val="tx1"/>
                </a:solidFill>
                <a:latin typeface="Arial" panose="020B0604020202020204" pitchFamily="34" charset="0"/>
                <a:cs typeface="Arial" panose="020B0604020202020204" pitchFamily="34" charset="0"/>
              </a:defRPr>
            </a:lvl1pPr>
            <a:lvl2pPr>
              <a:defRPr sz="1600" b="0" i="0">
                <a:solidFill>
                  <a:schemeClr val="tx1"/>
                </a:solidFill>
                <a:latin typeface="Arial" panose="020B0604020202020204" pitchFamily="34" charset="0"/>
                <a:cs typeface="Arial" panose="020B0604020202020204" pitchFamily="34" charset="0"/>
              </a:defRPr>
            </a:lvl2pPr>
            <a:lvl3pPr>
              <a:defRPr sz="1600" b="0" i="0">
                <a:solidFill>
                  <a:schemeClr val="tx1"/>
                </a:solidFill>
                <a:latin typeface="Arial" panose="020B0604020202020204" pitchFamily="34" charset="0"/>
                <a:cs typeface="Arial" panose="020B0604020202020204" pitchFamily="34" charset="0"/>
              </a:defRPr>
            </a:lvl3pPr>
            <a:lvl4pPr>
              <a:defRPr sz="1600" b="0" i="0">
                <a:solidFill>
                  <a:schemeClr val="tx1"/>
                </a:solidFill>
                <a:latin typeface="Arial" panose="020B0604020202020204" pitchFamily="34" charset="0"/>
                <a:cs typeface="Arial" panose="020B0604020202020204" pitchFamily="34" charset="0"/>
              </a:defRPr>
            </a:lvl4pPr>
            <a:lvl5pPr>
              <a:defRPr sz="1600" b="0" i="0">
                <a:solidFill>
                  <a:schemeClr val="tx1"/>
                </a:solidFill>
                <a:latin typeface="Arial" panose="020B0604020202020204" pitchFamily="34" charset="0"/>
                <a:cs typeface="Arial" panose="020B06040202020202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2" name="Title 1"/>
          <p:cNvSpPr>
            <a:spLocks noGrp="1"/>
          </p:cNvSpPr>
          <p:nvPr>
            <p:ph type="title"/>
          </p:nvPr>
        </p:nvSpPr>
        <p:spPr/>
        <p:txBody>
          <a:bodyPr/>
          <a:lstStyle>
            <a:lvl1pPr>
              <a:defRPr sz="3200" b="1" i="0">
                <a:solidFill>
                  <a:schemeClr val="tx1"/>
                </a:solidFill>
                <a:latin typeface="Arial" panose="020B0604020202020204" pitchFamily="34" charset="0"/>
                <a:cs typeface="Arial" panose="020B0604020202020204" pitchFamily="34" charset="0"/>
              </a:defRPr>
            </a:lvl1pPr>
          </a:lstStyle>
          <a:p>
            <a:r>
              <a:rPr lang="da-DK"/>
              <a:t>Klik for at redigere titeltypografien i masteren</a:t>
            </a:r>
            <a:endParaRPr lang="da-DK" dirty="0"/>
          </a:p>
        </p:txBody>
      </p:sp>
    </p:spTree>
    <p:extLst>
      <p:ext uri="{BB962C8B-B14F-4D97-AF65-F5344CB8AC3E}">
        <p14:creationId xmlns:p14="http://schemas.microsoft.com/office/powerpoint/2010/main" val="862431320"/>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457201" y="483517"/>
            <a:ext cx="3810000" cy="1440161"/>
          </a:xfrm>
        </p:spPr>
        <p:txBody>
          <a:bodyPr/>
          <a:lstStyle/>
          <a:p>
            <a:r>
              <a:rPr lang="da-DK"/>
              <a:t>Klik for at redigere titeltypografien i masteren</a:t>
            </a:r>
            <a:endParaRPr lang="da-DK" dirty="0"/>
          </a:p>
        </p:txBody>
      </p:sp>
      <p:sp>
        <p:nvSpPr>
          <p:cNvPr id="3" name="Content Placeholder 2"/>
          <p:cNvSpPr>
            <a:spLocks noGrp="1"/>
          </p:cNvSpPr>
          <p:nvPr>
            <p:ph sz="half" idx="1"/>
          </p:nvPr>
        </p:nvSpPr>
        <p:spPr>
          <a:xfrm>
            <a:off x="457200" y="2067694"/>
            <a:ext cx="3810000" cy="2504306"/>
          </a:xfrm>
        </p:spPr>
        <p:txBody>
          <a:bodyPr/>
          <a:lstStyle>
            <a:lvl1pPr>
              <a:defRPr sz="1600" spc="0"/>
            </a:lvl1pPr>
            <a:lvl2pPr>
              <a:defRPr sz="1600" spc="0"/>
            </a:lvl2pPr>
            <a:lvl3pPr>
              <a:defRPr sz="1600" spc="0"/>
            </a:lvl3pPr>
            <a:lvl4pPr>
              <a:defRPr sz="1600" spc="0"/>
            </a:lvl4pPr>
            <a:lvl5pPr>
              <a:defRPr sz="1600" spc="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icture Placeholder 4">
            <a:extLst>
              <a:ext uri="{FF2B5EF4-FFF2-40B4-BE49-F238E27FC236}">
                <a16:creationId xmlns:a16="http://schemas.microsoft.com/office/drawing/2014/main" id="{8C28C3F1-BEF6-6742-B33B-8147CED4B182}"/>
              </a:ext>
            </a:extLst>
          </p:cNvPr>
          <p:cNvSpPr>
            <a:spLocks noGrp="1"/>
          </p:cNvSpPr>
          <p:nvPr>
            <p:ph type="pic" sz="quarter" idx="10"/>
          </p:nvPr>
        </p:nvSpPr>
        <p:spPr>
          <a:xfrm>
            <a:off x="4500563" y="484188"/>
            <a:ext cx="4186236" cy="4087812"/>
          </a:xfrm>
        </p:spPr>
        <p:txBody>
          <a:bodyPr anchor="t" anchorCtr="1"/>
          <a:lstStyle>
            <a:lvl1pPr marL="0" indent="0" algn="ctr">
              <a:buNone/>
              <a:defRPr sz="1600">
                <a:noFill/>
              </a:defRPr>
            </a:lvl1pPr>
          </a:lstStyle>
          <a:p>
            <a:r>
              <a:rPr lang="da-DK"/>
              <a:t>Klik på ikonet for at tilføje et billede</a:t>
            </a:r>
            <a:endParaRPr lang="da-DK" dirty="0"/>
          </a:p>
        </p:txBody>
      </p:sp>
    </p:spTree>
    <p:extLst>
      <p:ext uri="{BB962C8B-B14F-4D97-AF65-F5344CB8AC3E}">
        <p14:creationId xmlns:p14="http://schemas.microsoft.com/office/powerpoint/2010/main" val="2816121946"/>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t"/>
          <a:lstStyle>
            <a:lvl1pPr algn="l">
              <a:defRPr sz="2000" b="1"/>
            </a:lvl1pPr>
          </a:lstStyle>
          <a:p>
            <a:r>
              <a:rPr lang="da-DK"/>
              <a:t>Klik for at redigere titeltypografien i masteren</a:t>
            </a:r>
            <a:endParaRPr lang="da-DK" dirty="0"/>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Tree>
    <p:extLst>
      <p:ext uri="{BB962C8B-B14F-4D97-AF65-F5344CB8AC3E}">
        <p14:creationId xmlns:p14="http://schemas.microsoft.com/office/powerpoint/2010/main" val="3314689184"/>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atin typeface="Helvetica Neue"/>
                <a:cs typeface="Helvetica Neue"/>
              </a:defRPr>
            </a:lvl1pPr>
          </a:lstStyle>
          <a:p>
            <a:r>
              <a:rPr lang="da-DK"/>
              <a:t>Klik for at redigere titeltypografien i masteren</a:t>
            </a:r>
            <a:endParaRPr lang="da-DK" dirty="0"/>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atin typeface="Helvetica Neue"/>
                <a:cs typeface="Helvetica Neue"/>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endParaRPr lang="da-DK" noProof="0"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atin typeface="Helvetica Neue"/>
                <a:cs typeface="Helvetica Neue"/>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Tree>
    <p:extLst>
      <p:ext uri="{BB962C8B-B14F-4D97-AF65-F5344CB8AC3E}">
        <p14:creationId xmlns:p14="http://schemas.microsoft.com/office/powerpoint/2010/main" val="131254442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descr="A black sign with white text&#10;&#10;Description automatically generated">
            <a:extLst>
              <a:ext uri="{FF2B5EF4-FFF2-40B4-BE49-F238E27FC236}">
                <a16:creationId xmlns:a16="http://schemas.microsoft.com/office/drawing/2014/main" id="{EDFE8C8E-2835-4F40-AEDB-2E05529C0B3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123009" y="3867894"/>
            <a:ext cx="1020991" cy="1275606"/>
          </a:xfrm>
          <a:prstGeom prst="rect">
            <a:avLst/>
          </a:prstGeom>
        </p:spPr>
      </p:pic>
      <p:sp>
        <p:nvSpPr>
          <p:cNvPr id="1026" name="Rectangle 2"/>
          <p:cNvSpPr>
            <a:spLocks noGrp="1" noChangeArrowheads="1"/>
          </p:cNvSpPr>
          <p:nvPr>
            <p:ph type="title"/>
          </p:nvPr>
        </p:nvSpPr>
        <p:spPr bwMode="auto">
          <a:xfrm>
            <a:off x="457200" y="483517"/>
            <a:ext cx="8258175" cy="936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dirty="0" err="1"/>
              <a:t>Overskrift</a:t>
            </a:r>
            <a:endParaRPr lang="en-GB" altLang="en-US" dirty="0"/>
          </a:p>
        </p:txBody>
      </p:sp>
      <p:sp>
        <p:nvSpPr>
          <p:cNvPr id="1027" name="Rectangle 3"/>
          <p:cNvSpPr>
            <a:spLocks noGrp="1" noChangeArrowheads="1"/>
          </p:cNvSpPr>
          <p:nvPr>
            <p:ph type="body" idx="1"/>
          </p:nvPr>
        </p:nvSpPr>
        <p:spPr bwMode="auto">
          <a:xfrm>
            <a:off x="457200" y="1419622"/>
            <a:ext cx="8258175" cy="3438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en-US" dirty="0"/>
              <a:t>Klik for at redigere teksttypografierne i masteren</a:t>
            </a:r>
          </a:p>
          <a:p>
            <a:pPr lvl="1"/>
            <a:r>
              <a:rPr lang="da-DK" altLang="en-US" dirty="0"/>
              <a:t>Andet niveau</a:t>
            </a:r>
          </a:p>
          <a:p>
            <a:pPr lvl="2"/>
            <a:r>
              <a:rPr lang="da-DK" altLang="en-US" dirty="0"/>
              <a:t>Tredje niveau</a:t>
            </a:r>
          </a:p>
          <a:p>
            <a:pPr lvl="3"/>
            <a:r>
              <a:rPr lang="da-DK" altLang="en-US" dirty="0"/>
              <a:t>Fjerde niveau</a:t>
            </a:r>
          </a:p>
          <a:p>
            <a:pPr lvl="4"/>
            <a:r>
              <a:rPr lang="da-DK" altLang="en-US" dirty="0"/>
              <a:t>Femte niveau</a:t>
            </a:r>
            <a:endParaRPr lang="en-GB" altLang="en-US" dirty="0"/>
          </a:p>
        </p:txBody>
      </p:sp>
    </p:spTree>
  </p:cSld>
  <p:clrMap bg1="lt1" tx1="dk1" bg2="lt2" tx2="dk2" accent1="accent1" accent2="accent2" accent3="accent3" accent4="accent4" accent5="accent5" accent6="accent6" hlink="hlink" folHlink="folHlink"/>
  <p:sldLayoutIdLst>
    <p:sldLayoutId id="2147484748" r:id="rId1"/>
    <p:sldLayoutId id="2147484738" r:id="rId2"/>
    <p:sldLayoutId id="2147484750" r:id="rId3"/>
    <p:sldLayoutId id="2147484749" r:id="rId4"/>
    <p:sldLayoutId id="2147484739" r:id="rId5"/>
    <p:sldLayoutId id="2147484741" r:id="rId6"/>
    <p:sldLayoutId id="2147484742" r:id="rId7"/>
    <p:sldLayoutId id="2147484744" r:id="rId8"/>
    <p:sldLayoutId id="2147484745" r:id="rId9"/>
    <p:sldLayoutId id="2147484746" r:id="rId10"/>
    <p:sldLayoutId id="2147484747" r:id="rId11"/>
  </p:sldLayoutIdLst>
  <p:transition>
    <p:fade thruBlk="1"/>
  </p:transition>
  <p:txStyles>
    <p:titleStyle>
      <a:lvl1pPr algn="l" rtl="0" eaLnBrk="1" fontAlgn="base" hangingPunct="1">
        <a:spcBef>
          <a:spcPct val="0"/>
        </a:spcBef>
        <a:spcAft>
          <a:spcPct val="0"/>
        </a:spcAft>
        <a:defRPr sz="3200" b="1" spc="-150">
          <a:solidFill>
            <a:srgbClr val="000000"/>
          </a:solidFill>
          <a:latin typeface="Helvetica Neue"/>
          <a:ea typeface="MS PGothic" panose="020B0600070205080204" pitchFamily="34" charset="-128"/>
          <a:cs typeface="Helvetica Neue"/>
        </a:defRPr>
      </a:lvl1pPr>
      <a:lvl2pPr algn="l" rtl="0" eaLnBrk="1" fontAlgn="base" hangingPunct="1">
        <a:spcBef>
          <a:spcPct val="0"/>
        </a:spcBef>
        <a:spcAft>
          <a:spcPct val="0"/>
        </a:spcAft>
        <a:defRPr sz="4000" b="1">
          <a:solidFill>
            <a:srgbClr val="000000"/>
          </a:solidFill>
          <a:latin typeface="Helvetica Neue" charset="0"/>
          <a:ea typeface="MS PGothic" panose="020B0600070205080204" pitchFamily="34" charset="-128"/>
          <a:cs typeface="Helvetica Neue"/>
        </a:defRPr>
      </a:lvl2pPr>
      <a:lvl3pPr algn="l" rtl="0" eaLnBrk="1" fontAlgn="base" hangingPunct="1">
        <a:spcBef>
          <a:spcPct val="0"/>
        </a:spcBef>
        <a:spcAft>
          <a:spcPct val="0"/>
        </a:spcAft>
        <a:defRPr sz="4000" b="1">
          <a:solidFill>
            <a:srgbClr val="000000"/>
          </a:solidFill>
          <a:latin typeface="Helvetica Neue" charset="0"/>
          <a:ea typeface="MS PGothic" panose="020B0600070205080204" pitchFamily="34" charset="-128"/>
          <a:cs typeface="Helvetica Neue"/>
        </a:defRPr>
      </a:lvl3pPr>
      <a:lvl4pPr algn="l" rtl="0" eaLnBrk="1" fontAlgn="base" hangingPunct="1">
        <a:spcBef>
          <a:spcPct val="0"/>
        </a:spcBef>
        <a:spcAft>
          <a:spcPct val="0"/>
        </a:spcAft>
        <a:defRPr sz="4000" b="1">
          <a:solidFill>
            <a:srgbClr val="000000"/>
          </a:solidFill>
          <a:latin typeface="Helvetica Neue" charset="0"/>
          <a:ea typeface="MS PGothic" panose="020B0600070205080204" pitchFamily="34" charset="-128"/>
          <a:cs typeface="Helvetica Neue"/>
        </a:defRPr>
      </a:lvl4pPr>
      <a:lvl5pPr algn="l" rtl="0" eaLnBrk="1" fontAlgn="base" hangingPunct="1">
        <a:spcBef>
          <a:spcPct val="0"/>
        </a:spcBef>
        <a:spcAft>
          <a:spcPct val="0"/>
        </a:spcAft>
        <a:defRPr sz="4000" b="1">
          <a:solidFill>
            <a:srgbClr val="000000"/>
          </a:solidFill>
          <a:latin typeface="Helvetica Neue" charset="0"/>
          <a:ea typeface="MS PGothic" panose="020B0600070205080204" pitchFamily="34" charset="-128"/>
          <a:cs typeface="Helvetica Neue"/>
        </a:defRPr>
      </a:lvl5pPr>
      <a:lvl6pPr marL="457200" algn="l" rtl="0" eaLnBrk="1" fontAlgn="base" hangingPunct="1">
        <a:spcBef>
          <a:spcPct val="0"/>
        </a:spcBef>
        <a:spcAft>
          <a:spcPct val="0"/>
        </a:spcAft>
        <a:defRPr sz="4400">
          <a:solidFill>
            <a:schemeClr val="tx2"/>
          </a:solidFill>
          <a:latin typeface="Verona" pitchFamily="18" charset="0"/>
        </a:defRPr>
      </a:lvl6pPr>
      <a:lvl7pPr marL="914400" algn="l" rtl="0" eaLnBrk="1" fontAlgn="base" hangingPunct="1">
        <a:spcBef>
          <a:spcPct val="0"/>
        </a:spcBef>
        <a:spcAft>
          <a:spcPct val="0"/>
        </a:spcAft>
        <a:defRPr sz="4400">
          <a:solidFill>
            <a:schemeClr val="tx2"/>
          </a:solidFill>
          <a:latin typeface="Verona" pitchFamily="18" charset="0"/>
        </a:defRPr>
      </a:lvl7pPr>
      <a:lvl8pPr marL="1371600" algn="l" rtl="0" eaLnBrk="1" fontAlgn="base" hangingPunct="1">
        <a:spcBef>
          <a:spcPct val="0"/>
        </a:spcBef>
        <a:spcAft>
          <a:spcPct val="0"/>
        </a:spcAft>
        <a:defRPr sz="4400">
          <a:solidFill>
            <a:schemeClr val="tx2"/>
          </a:solidFill>
          <a:latin typeface="Verona" pitchFamily="18" charset="0"/>
        </a:defRPr>
      </a:lvl8pPr>
      <a:lvl9pPr marL="1828800" algn="l" rtl="0" eaLnBrk="1" fontAlgn="base" hangingPunct="1">
        <a:spcBef>
          <a:spcPct val="0"/>
        </a:spcBef>
        <a:spcAft>
          <a:spcPct val="0"/>
        </a:spcAft>
        <a:defRPr sz="4400">
          <a:solidFill>
            <a:schemeClr val="tx2"/>
          </a:solidFill>
          <a:latin typeface="Verona" pitchFamily="18" charset="0"/>
        </a:defRPr>
      </a:lvl9pPr>
    </p:titleStyle>
    <p:bodyStyle>
      <a:lvl1pPr marL="342900" indent="-342900" algn="l" rtl="0" eaLnBrk="1" fontAlgn="base" hangingPunct="1">
        <a:spcBef>
          <a:spcPct val="20000"/>
        </a:spcBef>
        <a:spcAft>
          <a:spcPct val="0"/>
        </a:spcAft>
        <a:buFont typeface="Wingdings" panose="05000000000000000000" pitchFamily="2" charset="2"/>
        <a:buChar char="§"/>
        <a:defRPr sz="1800" b="0" i="0">
          <a:solidFill>
            <a:srgbClr val="000000"/>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rtl="0" eaLnBrk="1" fontAlgn="base" hangingPunct="1">
        <a:spcBef>
          <a:spcPct val="20000"/>
        </a:spcBef>
        <a:spcAft>
          <a:spcPct val="0"/>
        </a:spcAft>
        <a:buFont typeface="Wingdings" panose="05000000000000000000" pitchFamily="2" charset="2"/>
        <a:buChar char="§"/>
        <a:defRPr sz="1800" b="0" i="0">
          <a:solidFill>
            <a:srgbClr val="000000"/>
          </a:solidFill>
          <a:latin typeface="Arial" panose="020B0604020202020204" pitchFamily="34" charset="0"/>
          <a:ea typeface="MS PGothic" panose="020B0600070205080204" pitchFamily="34" charset="-128"/>
          <a:cs typeface="Arial" panose="020B0604020202020204" pitchFamily="34" charset="0"/>
        </a:defRPr>
      </a:lvl2pPr>
      <a:lvl3pPr marL="1143000" indent="-228600" algn="l" rtl="0" eaLnBrk="1" fontAlgn="base" hangingPunct="1">
        <a:spcBef>
          <a:spcPct val="20000"/>
        </a:spcBef>
        <a:spcAft>
          <a:spcPct val="0"/>
        </a:spcAft>
        <a:buFont typeface="Wingdings" panose="05000000000000000000" pitchFamily="2" charset="2"/>
        <a:buChar char="§"/>
        <a:defRPr sz="1800" b="0" i="0">
          <a:solidFill>
            <a:srgbClr val="000000"/>
          </a:solidFill>
          <a:latin typeface="Arial" panose="020B0604020202020204" pitchFamily="34" charset="0"/>
          <a:ea typeface="MS PGothic" panose="020B0600070205080204" pitchFamily="34" charset="-128"/>
          <a:cs typeface="Arial" panose="020B0604020202020204" pitchFamily="34" charset="0"/>
        </a:defRPr>
      </a:lvl3pPr>
      <a:lvl4pPr marL="1600200" indent="-228600" algn="l" rtl="0" eaLnBrk="1" fontAlgn="base" hangingPunct="1">
        <a:spcBef>
          <a:spcPct val="20000"/>
        </a:spcBef>
        <a:spcAft>
          <a:spcPct val="0"/>
        </a:spcAft>
        <a:buFont typeface="Wingdings" panose="05000000000000000000" pitchFamily="2" charset="2"/>
        <a:buChar char="§"/>
        <a:defRPr sz="1800" b="0" i="0">
          <a:solidFill>
            <a:srgbClr val="000000"/>
          </a:solidFill>
          <a:latin typeface="Arial" panose="020B0604020202020204" pitchFamily="34" charset="0"/>
          <a:ea typeface="MS PGothic" panose="020B0600070205080204" pitchFamily="34" charset="-128"/>
          <a:cs typeface="Arial" panose="020B0604020202020204" pitchFamily="34" charset="0"/>
        </a:defRPr>
      </a:lvl4pPr>
      <a:lvl5pPr marL="2057400" indent="-228600" algn="l" rtl="0" eaLnBrk="1" fontAlgn="base" hangingPunct="1">
        <a:spcBef>
          <a:spcPct val="20000"/>
        </a:spcBef>
        <a:spcAft>
          <a:spcPct val="0"/>
        </a:spcAft>
        <a:buFont typeface="Wingdings" panose="05000000000000000000" pitchFamily="2" charset="2"/>
        <a:buChar char="§"/>
        <a:defRPr sz="1800" b="0" i="0">
          <a:solidFill>
            <a:srgbClr val="000000"/>
          </a:solidFill>
          <a:latin typeface="Arial" panose="020B0604020202020204" pitchFamily="34" charset="0"/>
          <a:ea typeface="MS PGothic" panose="020B0600070205080204" pitchFamily="34" charset="-128"/>
          <a:cs typeface="Arial" panose="020B0604020202020204"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395536" y="1347614"/>
            <a:ext cx="8358187" cy="822251"/>
          </a:xfrm>
        </p:spPr>
        <p:txBody>
          <a:bodyPr/>
          <a:lstStyle/>
          <a:p>
            <a:r>
              <a:rPr lang="da-DK" altLang="en-US" sz="4000"/>
              <a:t>Forlængelse af businesskunder i binding </a:t>
            </a:r>
            <a:endParaRPr lang="da-DK" altLang="en-US" sz="4000" dirty="0"/>
          </a:p>
        </p:txBody>
      </p:sp>
      <p:sp>
        <p:nvSpPr>
          <p:cNvPr id="4099" name="Subtitle 2"/>
          <p:cNvSpPr>
            <a:spLocks noGrp="1"/>
          </p:cNvSpPr>
          <p:nvPr>
            <p:ph type="subTitle" idx="1"/>
          </p:nvPr>
        </p:nvSpPr>
        <p:spPr>
          <a:xfrm>
            <a:off x="395289" y="2625725"/>
            <a:ext cx="4176712" cy="450082"/>
          </a:xfrm>
        </p:spPr>
        <p:txBody>
          <a:bodyPr/>
          <a:lstStyle/>
          <a:p>
            <a:r>
              <a:rPr lang="da-DK" altLang="en-US"/>
              <a:t>CM, juli 2021</a:t>
            </a:r>
            <a:endParaRPr lang="da-DK" altLang="en-US"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5" descr="A picture containing sky&#10;&#10;Description automatically generated">
            <a:extLst>
              <a:ext uri="{FF2B5EF4-FFF2-40B4-BE49-F238E27FC236}">
                <a16:creationId xmlns:a16="http://schemas.microsoft.com/office/drawing/2014/main" id="{3CC74E45-17B6-4A9E-9A90-B920AD1A9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4408" y="51470"/>
            <a:ext cx="792088" cy="778047"/>
          </a:xfrm>
          <a:prstGeom prst="rect">
            <a:avLst/>
          </a:prstGeom>
        </p:spPr>
      </p:pic>
      <p:sp>
        <p:nvSpPr>
          <p:cNvPr id="8" name="Tekstfelt 7">
            <a:extLst>
              <a:ext uri="{FF2B5EF4-FFF2-40B4-BE49-F238E27FC236}">
                <a16:creationId xmlns:a16="http://schemas.microsoft.com/office/drawing/2014/main" id="{2E36F0A8-635D-45A3-BE23-20A4C930369D}"/>
              </a:ext>
            </a:extLst>
          </p:cNvPr>
          <p:cNvSpPr txBox="1"/>
          <p:nvPr/>
        </p:nvSpPr>
        <p:spPr>
          <a:xfrm>
            <a:off x="2483768" y="987574"/>
            <a:ext cx="3456384" cy="523220"/>
          </a:xfrm>
          <a:prstGeom prst="rect">
            <a:avLst/>
          </a:prstGeom>
          <a:noFill/>
        </p:spPr>
        <p:txBody>
          <a:bodyPr wrap="square" rtlCol="0">
            <a:spAutoFit/>
          </a:bodyPr>
          <a:lstStyle/>
          <a:p>
            <a:pPr algn="ctr"/>
            <a:r>
              <a:rPr lang="da-DK" sz="1600" b="1">
                <a:latin typeface="Helvetica Neue"/>
                <a:cs typeface="Helvetica Neue"/>
              </a:rPr>
              <a:t>Forlængelse indenfor binding</a:t>
            </a:r>
          </a:p>
          <a:p>
            <a:pPr algn="ctr"/>
            <a:r>
              <a:rPr lang="da-DK" sz="1100" b="1">
                <a:latin typeface="Helvetica Neue"/>
                <a:cs typeface="Helvetica Neue"/>
              </a:rPr>
              <a:t>Hvad skal du gøre? </a:t>
            </a:r>
            <a:endParaRPr lang="da-DK" sz="1400" b="1" dirty="0" err="1">
              <a:latin typeface="Helvetica Neue"/>
              <a:cs typeface="Helvetica Neue"/>
            </a:endParaRPr>
          </a:p>
        </p:txBody>
      </p:sp>
      <p:sp>
        <p:nvSpPr>
          <p:cNvPr id="21" name="Rektangel 20">
            <a:extLst>
              <a:ext uri="{FF2B5EF4-FFF2-40B4-BE49-F238E27FC236}">
                <a16:creationId xmlns:a16="http://schemas.microsoft.com/office/drawing/2014/main" id="{028122A2-1A27-460F-AEB3-99C93EC54445}"/>
              </a:ext>
            </a:extLst>
          </p:cNvPr>
          <p:cNvSpPr/>
          <p:nvPr/>
        </p:nvSpPr>
        <p:spPr>
          <a:xfrm>
            <a:off x="1547664" y="2355726"/>
            <a:ext cx="5544616" cy="864096"/>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a:r>
              <a:rPr lang="da-DK" sz="900" b="1">
                <a:solidFill>
                  <a:schemeClr val="tx1"/>
                </a:solidFill>
                <a:latin typeface="Arial" panose="020B0604020202020204" pitchFamily="34" charset="0"/>
                <a:cs typeface="Arial" panose="020B0604020202020204" pitchFamily="34" charset="0"/>
              </a:rPr>
              <a:t>Så længe kunden er i binding, </a:t>
            </a:r>
            <a:r>
              <a:rPr lang="da-DK" sz="900" b="1" u="sng">
                <a:solidFill>
                  <a:schemeClr val="tx1"/>
                </a:solidFill>
                <a:latin typeface="Arial" panose="020B0604020202020204" pitchFamily="34" charset="0"/>
                <a:cs typeface="Arial" panose="020B0604020202020204" pitchFamily="34" charset="0"/>
              </a:rPr>
              <a:t>skal</a:t>
            </a:r>
            <a:r>
              <a:rPr lang="da-DK" sz="900" b="1">
                <a:solidFill>
                  <a:schemeClr val="tx1"/>
                </a:solidFill>
                <a:latin typeface="Arial" panose="020B0604020202020204" pitchFamily="34" charset="0"/>
                <a:cs typeface="Arial" panose="020B0604020202020204" pitchFamily="34" charset="0"/>
              </a:rPr>
              <a:t> du benytte dig af både salgsmatricen og ”forlængelse før tid tjek” før salget tastes.</a:t>
            </a:r>
          </a:p>
          <a:p>
            <a:pPr lvl="0" algn="ctr"/>
            <a:endParaRPr lang="da-DK" sz="900" b="1">
              <a:solidFill>
                <a:schemeClr val="tx1"/>
              </a:solidFill>
              <a:latin typeface="Arial" panose="020B0604020202020204" pitchFamily="34" charset="0"/>
              <a:cs typeface="Arial" panose="020B0604020202020204" pitchFamily="34" charset="0"/>
            </a:endParaRPr>
          </a:p>
          <a:p>
            <a:pPr lvl="0" algn="ctr"/>
            <a:r>
              <a:rPr lang="da-DK" sz="900" b="1" i="1">
                <a:solidFill>
                  <a:schemeClr val="tx1"/>
                </a:solidFill>
                <a:latin typeface="Arial" panose="020B0604020202020204" pitchFamily="34" charset="0"/>
                <a:cs typeface="Arial" panose="020B0604020202020204" pitchFamily="34" charset="0"/>
              </a:rPr>
              <a:t>Bemærk, salgsmatricen giver dig de aktuelle priser og tilbud og ”forlængelse før tid tjek” fortæller dig, om du er provisions berettiget.  </a:t>
            </a:r>
          </a:p>
        </p:txBody>
      </p:sp>
      <p:cxnSp>
        <p:nvCxnSpPr>
          <p:cNvPr id="20" name="Lige pilforbindelse 19">
            <a:extLst>
              <a:ext uri="{FF2B5EF4-FFF2-40B4-BE49-F238E27FC236}">
                <a16:creationId xmlns:a16="http://schemas.microsoft.com/office/drawing/2014/main" id="{46A41A42-3966-4F4A-B80C-13309D1EB48D}"/>
              </a:ext>
            </a:extLst>
          </p:cNvPr>
          <p:cNvCxnSpPr>
            <a:cxnSpLocks/>
          </p:cNvCxnSpPr>
          <p:nvPr/>
        </p:nvCxnSpPr>
        <p:spPr>
          <a:xfrm>
            <a:off x="4211960" y="1707654"/>
            <a:ext cx="0" cy="556900"/>
          </a:xfrm>
          <a:prstGeom prst="straightConnector1">
            <a:avLst/>
          </a:prstGeom>
          <a:ln w="285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Lige forbindelse 22">
            <a:extLst>
              <a:ext uri="{FF2B5EF4-FFF2-40B4-BE49-F238E27FC236}">
                <a16:creationId xmlns:a16="http://schemas.microsoft.com/office/drawing/2014/main" id="{63349EF6-64CA-49B4-B663-4C35B1CD6373}"/>
              </a:ext>
            </a:extLst>
          </p:cNvPr>
          <p:cNvCxnSpPr>
            <a:cxnSpLocks/>
          </p:cNvCxnSpPr>
          <p:nvPr/>
        </p:nvCxnSpPr>
        <p:spPr>
          <a:xfrm>
            <a:off x="899592" y="1635646"/>
            <a:ext cx="7128792"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002998"/>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5" descr="A picture containing sky&#10;&#10;Description automatically generated">
            <a:extLst>
              <a:ext uri="{FF2B5EF4-FFF2-40B4-BE49-F238E27FC236}">
                <a16:creationId xmlns:a16="http://schemas.microsoft.com/office/drawing/2014/main" id="{3CC74E45-17B6-4A9E-9A90-B920AD1A9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4408" y="51470"/>
            <a:ext cx="792088" cy="778047"/>
          </a:xfrm>
          <a:prstGeom prst="rect">
            <a:avLst/>
          </a:prstGeom>
        </p:spPr>
      </p:pic>
      <p:sp>
        <p:nvSpPr>
          <p:cNvPr id="8" name="Tekstfelt 7">
            <a:extLst>
              <a:ext uri="{FF2B5EF4-FFF2-40B4-BE49-F238E27FC236}">
                <a16:creationId xmlns:a16="http://schemas.microsoft.com/office/drawing/2014/main" id="{2E36F0A8-635D-45A3-BE23-20A4C930369D}"/>
              </a:ext>
            </a:extLst>
          </p:cNvPr>
          <p:cNvSpPr txBox="1"/>
          <p:nvPr/>
        </p:nvSpPr>
        <p:spPr>
          <a:xfrm>
            <a:off x="2483768" y="987574"/>
            <a:ext cx="3456384" cy="507831"/>
          </a:xfrm>
          <a:prstGeom prst="rect">
            <a:avLst/>
          </a:prstGeom>
          <a:noFill/>
        </p:spPr>
        <p:txBody>
          <a:bodyPr wrap="square" rtlCol="0">
            <a:spAutoFit/>
          </a:bodyPr>
          <a:lstStyle/>
          <a:p>
            <a:pPr algn="ctr"/>
            <a:r>
              <a:rPr lang="da-DK" sz="1600" b="1">
                <a:latin typeface="Helvetica Neue"/>
                <a:cs typeface="Helvetica Neue"/>
              </a:rPr>
              <a:t>Forlængelse indenfor binding</a:t>
            </a:r>
          </a:p>
          <a:p>
            <a:pPr algn="ctr"/>
            <a:r>
              <a:rPr lang="da-DK" sz="1100" b="1">
                <a:latin typeface="Helvetica Neue"/>
                <a:cs typeface="Helvetica Neue"/>
              </a:rPr>
              <a:t>Værd at vide om provision</a:t>
            </a:r>
            <a:endParaRPr lang="da-DK" sz="1400" b="1">
              <a:latin typeface="Helvetica Neue"/>
              <a:cs typeface="Helvetica Neue"/>
            </a:endParaRPr>
          </a:p>
        </p:txBody>
      </p:sp>
      <p:cxnSp>
        <p:nvCxnSpPr>
          <p:cNvPr id="23" name="Lige forbindelse 22">
            <a:extLst>
              <a:ext uri="{FF2B5EF4-FFF2-40B4-BE49-F238E27FC236}">
                <a16:creationId xmlns:a16="http://schemas.microsoft.com/office/drawing/2014/main" id="{63349EF6-64CA-49B4-B663-4C35B1CD6373}"/>
              </a:ext>
            </a:extLst>
          </p:cNvPr>
          <p:cNvCxnSpPr>
            <a:cxnSpLocks/>
          </p:cNvCxnSpPr>
          <p:nvPr/>
        </p:nvCxnSpPr>
        <p:spPr>
          <a:xfrm>
            <a:off x="899592" y="1635646"/>
            <a:ext cx="7128792"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ktangel 6">
            <a:extLst>
              <a:ext uri="{FF2B5EF4-FFF2-40B4-BE49-F238E27FC236}">
                <a16:creationId xmlns:a16="http://schemas.microsoft.com/office/drawing/2014/main" id="{773BBCEB-9D07-4D25-BB40-9E37E205D626}"/>
              </a:ext>
            </a:extLst>
          </p:cNvPr>
          <p:cNvSpPr/>
          <p:nvPr/>
        </p:nvSpPr>
        <p:spPr>
          <a:xfrm>
            <a:off x="899592" y="1851670"/>
            <a:ext cx="2952328" cy="504056"/>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a:r>
              <a:rPr lang="da-DK" sz="900" b="1">
                <a:solidFill>
                  <a:schemeClr val="tx1"/>
                </a:solidFill>
                <a:latin typeface="Arial" panose="020B0604020202020204" pitchFamily="34" charset="0"/>
                <a:cs typeface="Arial" panose="020B0604020202020204" pitchFamily="34" charset="0"/>
              </a:rPr>
              <a:t>Kunden har hardware med i sin eksisterende løsning</a:t>
            </a:r>
          </a:p>
        </p:txBody>
      </p:sp>
      <p:sp>
        <p:nvSpPr>
          <p:cNvPr id="9" name="Rektangel 8">
            <a:extLst>
              <a:ext uri="{FF2B5EF4-FFF2-40B4-BE49-F238E27FC236}">
                <a16:creationId xmlns:a16="http://schemas.microsoft.com/office/drawing/2014/main" id="{C9A850D0-CBDD-498B-91D3-47AF34DB4DEE}"/>
              </a:ext>
            </a:extLst>
          </p:cNvPr>
          <p:cNvSpPr/>
          <p:nvPr/>
        </p:nvSpPr>
        <p:spPr>
          <a:xfrm>
            <a:off x="5076056" y="1851670"/>
            <a:ext cx="2952328" cy="504056"/>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a:r>
              <a:rPr lang="da-DK" sz="900" b="1">
                <a:solidFill>
                  <a:schemeClr val="tx1"/>
                </a:solidFill>
                <a:latin typeface="Arial" panose="020B0604020202020204" pitchFamily="34" charset="0"/>
                <a:cs typeface="Arial" panose="020B0604020202020204" pitchFamily="34" charset="0"/>
              </a:rPr>
              <a:t>Kunden har </a:t>
            </a:r>
            <a:r>
              <a:rPr lang="da-DK" sz="900" b="1" u="sng">
                <a:solidFill>
                  <a:schemeClr val="tx1"/>
                </a:solidFill>
                <a:latin typeface="Arial" panose="020B0604020202020204" pitchFamily="34" charset="0"/>
                <a:cs typeface="Arial" panose="020B0604020202020204" pitchFamily="34" charset="0"/>
              </a:rPr>
              <a:t>ikke</a:t>
            </a:r>
            <a:r>
              <a:rPr lang="da-DK" sz="900" b="1">
                <a:solidFill>
                  <a:schemeClr val="tx1"/>
                </a:solidFill>
                <a:latin typeface="Arial" panose="020B0604020202020204" pitchFamily="34" charset="0"/>
                <a:cs typeface="Arial" panose="020B0604020202020204" pitchFamily="34" charset="0"/>
              </a:rPr>
              <a:t> hardware med i sin eksisterende løsning</a:t>
            </a:r>
          </a:p>
        </p:txBody>
      </p:sp>
      <p:cxnSp>
        <p:nvCxnSpPr>
          <p:cNvPr id="13" name="Lige pilforbindelse 12">
            <a:extLst>
              <a:ext uri="{FF2B5EF4-FFF2-40B4-BE49-F238E27FC236}">
                <a16:creationId xmlns:a16="http://schemas.microsoft.com/office/drawing/2014/main" id="{BB2DAFE1-3A47-4F28-9948-5BA2EF6D75CF}"/>
              </a:ext>
            </a:extLst>
          </p:cNvPr>
          <p:cNvCxnSpPr/>
          <p:nvPr/>
        </p:nvCxnSpPr>
        <p:spPr>
          <a:xfrm>
            <a:off x="2339752" y="2427734"/>
            <a:ext cx="0" cy="288032"/>
          </a:xfrm>
          <a:prstGeom prst="straightConnector1">
            <a:avLst/>
          </a:prstGeom>
          <a:ln w="285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Rektangel 15">
            <a:extLst>
              <a:ext uri="{FF2B5EF4-FFF2-40B4-BE49-F238E27FC236}">
                <a16:creationId xmlns:a16="http://schemas.microsoft.com/office/drawing/2014/main" id="{040CD164-545E-47CC-BA4A-A2294AF3C2E5}"/>
              </a:ext>
            </a:extLst>
          </p:cNvPr>
          <p:cNvSpPr/>
          <p:nvPr/>
        </p:nvSpPr>
        <p:spPr>
          <a:xfrm>
            <a:off x="899592" y="2931790"/>
            <a:ext cx="1440160" cy="504056"/>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sz="900" b="1">
                <a:solidFill>
                  <a:schemeClr val="tx1"/>
                </a:solidFill>
                <a:latin typeface="Helvetica Neue"/>
                <a:cs typeface="Helvetica Neue"/>
              </a:rPr>
              <a:t>Der er </a:t>
            </a:r>
            <a:r>
              <a:rPr lang="da-DK" sz="900" b="1" u="sng">
                <a:solidFill>
                  <a:schemeClr val="tx1"/>
                </a:solidFill>
                <a:latin typeface="Helvetica Neue"/>
                <a:cs typeface="Helvetica Neue"/>
              </a:rPr>
              <a:t>mere</a:t>
            </a:r>
            <a:r>
              <a:rPr lang="da-DK" sz="900" b="1">
                <a:solidFill>
                  <a:schemeClr val="tx1"/>
                </a:solidFill>
                <a:latin typeface="Helvetica Neue"/>
                <a:cs typeface="Helvetica Neue"/>
              </a:rPr>
              <a:t> end 6 mdr. tilbage af bindingen</a:t>
            </a:r>
            <a:endParaRPr lang="da-DK" sz="900" b="1" dirty="0">
              <a:solidFill>
                <a:schemeClr val="tx1"/>
              </a:solidFill>
              <a:latin typeface="Helvetica Neue"/>
              <a:cs typeface="Helvetica Neue"/>
            </a:endParaRPr>
          </a:p>
        </p:txBody>
      </p:sp>
      <p:sp>
        <p:nvSpPr>
          <p:cNvPr id="17" name="Rektangel 16">
            <a:extLst>
              <a:ext uri="{FF2B5EF4-FFF2-40B4-BE49-F238E27FC236}">
                <a16:creationId xmlns:a16="http://schemas.microsoft.com/office/drawing/2014/main" id="{9609A0D1-D374-4243-B8F6-323BCDEFC829}"/>
              </a:ext>
            </a:extLst>
          </p:cNvPr>
          <p:cNvSpPr/>
          <p:nvPr/>
        </p:nvSpPr>
        <p:spPr>
          <a:xfrm>
            <a:off x="2411760" y="2931790"/>
            <a:ext cx="1440160" cy="504056"/>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sz="900" b="1">
                <a:solidFill>
                  <a:schemeClr val="tx1"/>
                </a:solidFill>
                <a:latin typeface="Helvetica Neue"/>
                <a:cs typeface="Helvetica Neue"/>
              </a:rPr>
              <a:t>Der er </a:t>
            </a:r>
            <a:r>
              <a:rPr lang="da-DK" sz="900" b="1" u="sng">
                <a:solidFill>
                  <a:schemeClr val="tx1"/>
                </a:solidFill>
                <a:latin typeface="Helvetica Neue"/>
                <a:cs typeface="Helvetica Neue"/>
              </a:rPr>
              <a:t>mindre</a:t>
            </a:r>
            <a:r>
              <a:rPr lang="da-DK" sz="900" b="1">
                <a:solidFill>
                  <a:schemeClr val="tx1"/>
                </a:solidFill>
                <a:latin typeface="Helvetica Neue"/>
                <a:cs typeface="Helvetica Neue"/>
              </a:rPr>
              <a:t> end 6 mdr. tilbage af bindingen</a:t>
            </a:r>
            <a:endParaRPr lang="da-DK" sz="900" b="1" dirty="0">
              <a:solidFill>
                <a:schemeClr val="tx1"/>
              </a:solidFill>
              <a:latin typeface="Helvetica Neue"/>
              <a:cs typeface="Helvetica Neue"/>
            </a:endParaRPr>
          </a:p>
        </p:txBody>
      </p:sp>
      <p:cxnSp>
        <p:nvCxnSpPr>
          <p:cNvPr id="18" name="Lige pilforbindelse 17">
            <a:extLst>
              <a:ext uri="{FF2B5EF4-FFF2-40B4-BE49-F238E27FC236}">
                <a16:creationId xmlns:a16="http://schemas.microsoft.com/office/drawing/2014/main" id="{BB29926C-769E-45B0-9D00-F89DE57E8B5D}"/>
              </a:ext>
            </a:extLst>
          </p:cNvPr>
          <p:cNvCxnSpPr/>
          <p:nvPr/>
        </p:nvCxnSpPr>
        <p:spPr>
          <a:xfrm>
            <a:off x="1619672" y="3507854"/>
            <a:ext cx="0" cy="288032"/>
          </a:xfrm>
          <a:prstGeom prst="straightConnector1">
            <a:avLst/>
          </a:prstGeom>
          <a:ln w="285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Lige pilforbindelse 18">
            <a:extLst>
              <a:ext uri="{FF2B5EF4-FFF2-40B4-BE49-F238E27FC236}">
                <a16:creationId xmlns:a16="http://schemas.microsoft.com/office/drawing/2014/main" id="{903EB6E5-5D72-4708-A570-8993AEA7D2BD}"/>
              </a:ext>
            </a:extLst>
          </p:cNvPr>
          <p:cNvCxnSpPr/>
          <p:nvPr/>
        </p:nvCxnSpPr>
        <p:spPr>
          <a:xfrm>
            <a:off x="3131840" y="3507854"/>
            <a:ext cx="0" cy="288032"/>
          </a:xfrm>
          <a:prstGeom prst="straightConnector1">
            <a:avLst/>
          </a:prstGeom>
          <a:ln w="285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Rektangel 23">
            <a:extLst>
              <a:ext uri="{FF2B5EF4-FFF2-40B4-BE49-F238E27FC236}">
                <a16:creationId xmlns:a16="http://schemas.microsoft.com/office/drawing/2014/main" id="{A35483F5-A3BE-4EF2-A7A1-C97306700B19}"/>
              </a:ext>
            </a:extLst>
          </p:cNvPr>
          <p:cNvSpPr/>
          <p:nvPr/>
        </p:nvSpPr>
        <p:spPr>
          <a:xfrm>
            <a:off x="899592" y="3939902"/>
            <a:ext cx="1440160" cy="1080120"/>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sz="900" b="1">
                <a:solidFill>
                  <a:schemeClr val="tx1"/>
                </a:solidFill>
                <a:latin typeface="Helvetica Neue"/>
                <a:cs typeface="Helvetica Neue"/>
              </a:rPr>
              <a:t>Må </a:t>
            </a:r>
            <a:r>
              <a:rPr lang="da-DK" sz="900" b="1" u="sng">
                <a:solidFill>
                  <a:schemeClr val="tx1"/>
                </a:solidFill>
                <a:latin typeface="Helvetica Neue"/>
                <a:cs typeface="Helvetica Neue"/>
              </a:rPr>
              <a:t>ikke</a:t>
            </a:r>
            <a:r>
              <a:rPr lang="da-DK" sz="900" b="1">
                <a:solidFill>
                  <a:schemeClr val="tx1"/>
                </a:solidFill>
                <a:latin typeface="Helvetica Neue"/>
                <a:cs typeface="Helvetica Neue"/>
              </a:rPr>
              <a:t> forlænges</a:t>
            </a:r>
            <a:endParaRPr lang="da-DK" sz="900" b="1" dirty="0">
              <a:solidFill>
                <a:schemeClr val="tx1"/>
              </a:solidFill>
              <a:latin typeface="Helvetica Neue"/>
              <a:cs typeface="Helvetica Neue"/>
            </a:endParaRPr>
          </a:p>
        </p:txBody>
      </p:sp>
      <p:sp>
        <p:nvSpPr>
          <p:cNvPr id="25" name="Rektangel 24">
            <a:extLst>
              <a:ext uri="{FF2B5EF4-FFF2-40B4-BE49-F238E27FC236}">
                <a16:creationId xmlns:a16="http://schemas.microsoft.com/office/drawing/2014/main" id="{C92AC925-DA73-4A56-8B99-DC741C48F2A2}"/>
              </a:ext>
            </a:extLst>
          </p:cNvPr>
          <p:cNvSpPr/>
          <p:nvPr/>
        </p:nvSpPr>
        <p:spPr>
          <a:xfrm>
            <a:off x="2411760" y="3939902"/>
            <a:ext cx="1440160" cy="1080120"/>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sz="900" b="1">
                <a:solidFill>
                  <a:schemeClr val="tx1"/>
                </a:solidFill>
                <a:latin typeface="Helvetica Neue"/>
                <a:cs typeface="Helvetica Neue"/>
              </a:rPr>
              <a:t>Må gerne forlænges. Du skal benytte </a:t>
            </a:r>
            <a:r>
              <a:rPr lang="da-DK" sz="900" b="1">
                <a:solidFill>
                  <a:schemeClr val="tx1"/>
                </a:solidFill>
                <a:latin typeface="Arial" panose="020B0604020202020204" pitchFamily="34" charset="0"/>
                <a:cs typeface="Arial" panose="020B0604020202020204" pitchFamily="34" charset="0"/>
              </a:rPr>
              <a:t>”forlængelse før tid tjek”,</a:t>
            </a:r>
            <a:r>
              <a:rPr lang="da-DK" sz="900" b="1">
                <a:solidFill>
                  <a:schemeClr val="tx1"/>
                </a:solidFill>
                <a:latin typeface="Helvetica Neue"/>
                <a:cs typeface="Helvetica Neue"/>
              </a:rPr>
              <a:t> som fortæller om du er provisions berettiget. </a:t>
            </a:r>
            <a:endParaRPr lang="da-DK" sz="900" b="1" dirty="0">
              <a:solidFill>
                <a:schemeClr val="tx1"/>
              </a:solidFill>
              <a:latin typeface="Helvetica Neue"/>
              <a:cs typeface="Helvetica Neue"/>
            </a:endParaRPr>
          </a:p>
        </p:txBody>
      </p:sp>
      <p:cxnSp>
        <p:nvCxnSpPr>
          <p:cNvPr id="26" name="Lige pilforbindelse 25">
            <a:extLst>
              <a:ext uri="{FF2B5EF4-FFF2-40B4-BE49-F238E27FC236}">
                <a16:creationId xmlns:a16="http://schemas.microsoft.com/office/drawing/2014/main" id="{3B4A3671-0F16-45B1-A7AF-FCE5CAF28760}"/>
              </a:ext>
            </a:extLst>
          </p:cNvPr>
          <p:cNvCxnSpPr/>
          <p:nvPr/>
        </p:nvCxnSpPr>
        <p:spPr>
          <a:xfrm>
            <a:off x="6588224" y="2427734"/>
            <a:ext cx="0" cy="288032"/>
          </a:xfrm>
          <a:prstGeom prst="straightConnector1">
            <a:avLst/>
          </a:prstGeom>
          <a:ln w="285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7" name="Rektangel 26">
            <a:extLst>
              <a:ext uri="{FF2B5EF4-FFF2-40B4-BE49-F238E27FC236}">
                <a16:creationId xmlns:a16="http://schemas.microsoft.com/office/drawing/2014/main" id="{BDB2746F-5D1D-48B4-90C5-CA16761B999B}"/>
              </a:ext>
            </a:extLst>
          </p:cNvPr>
          <p:cNvSpPr/>
          <p:nvPr/>
        </p:nvSpPr>
        <p:spPr>
          <a:xfrm>
            <a:off x="5076056" y="2931790"/>
            <a:ext cx="2952328" cy="2088232"/>
          </a:xfrm>
          <a:prstGeom prst="rect">
            <a:avLst/>
          </a:prstGeom>
          <a:ln w="28575">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a:r>
              <a:rPr lang="da-DK" sz="900" b="1">
                <a:solidFill>
                  <a:schemeClr val="tx1"/>
                </a:solidFill>
                <a:latin typeface="Arial" panose="020B0604020202020204" pitchFamily="34" charset="0"/>
                <a:cs typeface="Arial" panose="020B0604020202020204" pitchFamily="34" charset="0"/>
              </a:rPr>
              <a:t>Så længe kunden er i binding, </a:t>
            </a:r>
            <a:r>
              <a:rPr lang="da-DK" sz="900" b="1" u="sng">
                <a:solidFill>
                  <a:schemeClr val="tx1"/>
                </a:solidFill>
                <a:latin typeface="Arial" panose="020B0604020202020204" pitchFamily="34" charset="0"/>
                <a:cs typeface="Arial" panose="020B0604020202020204" pitchFamily="34" charset="0"/>
              </a:rPr>
              <a:t>skal</a:t>
            </a:r>
            <a:r>
              <a:rPr lang="da-DK" sz="900" b="1">
                <a:solidFill>
                  <a:schemeClr val="tx1"/>
                </a:solidFill>
                <a:latin typeface="Arial" panose="020B0604020202020204" pitchFamily="34" charset="0"/>
                <a:cs typeface="Arial" panose="020B0604020202020204" pitchFamily="34" charset="0"/>
              </a:rPr>
              <a:t> du benytte dig af både salgsmatricen og ”forlængelse før tid tjek” før salget tastes.</a:t>
            </a:r>
          </a:p>
        </p:txBody>
      </p:sp>
    </p:spTree>
    <p:extLst>
      <p:ext uri="{BB962C8B-B14F-4D97-AF65-F5344CB8AC3E}">
        <p14:creationId xmlns:p14="http://schemas.microsoft.com/office/powerpoint/2010/main" val="3394890256"/>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5" descr="A picture containing sky&#10;&#10;Description automatically generated">
            <a:extLst>
              <a:ext uri="{FF2B5EF4-FFF2-40B4-BE49-F238E27FC236}">
                <a16:creationId xmlns:a16="http://schemas.microsoft.com/office/drawing/2014/main" id="{3CC74E45-17B6-4A9E-9A90-B920AD1A9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4408" y="51470"/>
            <a:ext cx="792088" cy="778047"/>
          </a:xfrm>
          <a:prstGeom prst="rect">
            <a:avLst/>
          </a:prstGeom>
        </p:spPr>
      </p:pic>
      <p:sp>
        <p:nvSpPr>
          <p:cNvPr id="8" name="Tekstfelt 7">
            <a:extLst>
              <a:ext uri="{FF2B5EF4-FFF2-40B4-BE49-F238E27FC236}">
                <a16:creationId xmlns:a16="http://schemas.microsoft.com/office/drawing/2014/main" id="{2E36F0A8-635D-45A3-BE23-20A4C930369D}"/>
              </a:ext>
            </a:extLst>
          </p:cNvPr>
          <p:cNvSpPr txBox="1"/>
          <p:nvPr/>
        </p:nvSpPr>
        <p:spPr>
          <a:xfrm>
            <a:off x="2483768" y="987574"/>
            <a:ext cx="3456384" cy="523220"/>
          </a:xfrm>
          <a:prstGeom prst="rect">
            <a:avLst/>
          </a:prstGeom>
          <a:noFill/>
        </p:spPr>
        <p:txBody>
          <a:bodyPr wrap="square" rtlCol="0">
            <a:spAutoFit/>
          </a:bodyPr>
          <a:lstStyle/>
          <a:p>
            <a:pPr algn="ctr"/>
            <a:r>
              <a:rPr lang="da-DK" sz="1600" b="1">
                <a:latin typeface="Helvetica Neue"/>
                <a:cs typeface="Helvetica Neue"/>
              </a:rPr>
              <a:t>Forlængelse indenfor binding</a:t>
            </a:r>
          </a:p>
          <a:p>
            <a:pPr algn="ctr"/>
            <a:r>
              <a:rPr lang="da-DK" sz="1100" b="1">
                <a:latin typeface="Helvetica Neue"/>
                <a:cs typeface="Helvetica Neue"/>
              </a:rPr>
              <a:t>Step by step</a:t>
            </a:r>
            <a:endParaRPr lang="da-DK" sz="1400" b="1" dirty="0" err="1">
              <a:latin typeface="Helvetica Neue"/>
              <a:cs typeface="Helvetica Neue"/>
            </a:endParaRPr>
          </a:p>
        </p:txBody>
      </p:sp>
      <p:cxnSp>
        <p:nvCxnSpPr>
          <p:cNvPr id="23" name="Lige forbindelse 22">
            <a:extLst>
              <a:ext uri="{FF2B5EF4-FFF2-40B4-BE49-F238E27FC236}">
                <a16:creationId xmlns:a16="http://schemas.microsoft.com/office/drawing/2014/main" id="{63349EF6-64CA-49B4-B663-4C35B1CD6373}"/>
              </a:ext>
            </a:extLst>
          </p:cNvPr>
          <p:cNvCxnSpPr>
            <a:cxnSpLocks/>
          </p:cNvCxnSpPr>
          <p:nvPr/>
        </p:nvCxnSpPr>
        <p:spPr>
          <a:xfrm>
            <a:off x="899592" y="1635646"/>
            <a:ext cx="7128792"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Grafik 2" descr="Badge 1 kontur">
            <a:extLst>
              <a:ext uri="{FF2B5EF4-FFF2-40B4-BE49-F238E27FC236}">
                <a16:creationId xmlns:a16="http://schemas.microsoft.com/office/drawing/2014/main" id="{EC467283-1F87-42C8-9B5E-A6BF717092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7624" y="1851670"/>
            <a:ext cx="288032" cy="288032"/>
          </a:xfrm>
          <a:prstGeom prst="rect">
            <a:avLst/>
          </a:prstGeom>
        </p:spPr>
      </p:pic>
      <p:pic>
        <p:nvPicPr>
          <p:cNvPr id="5" name="Grafik 4" descr="Badge kontur">
            <a:extLst>
              <a:ext uri="{FF2B5EF4-FFF2-40B4-BE49-F238E27FC236}">
                <a16:creationId xmlns:a16="http://schemas.microsoft.com/office/drawing/2014/main" id="{C463619E-2B12-47C1-B7D9-ED73537BB5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87624" y="2859782"/>
            <a:ext cx="288032" cy="288032"/>
          </a:xfrm>
          <a:prstGeom prst="rect">
            <a:avLst/>
          </a:prstGeom>
        </p:spPr>
      </p:pic>
      <p:pic>
        <p:nvPicPr>
          <p:cNvPr id="7" name="Grafik 6" descr="Badge 3 kontur">
            <a:extLst>
              <a:ext uri="{FF2B5EF4-FFF2-40B4-BE49-F238E27FC236}">
                <a16:creationId xmlns:a16="http://schemas.microsoft.com/office/drawing/2014/main" id="{7911F838-62DC-4B46-902C-A4E470FDB68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7624" y="4299942"/>
            <a:ext cx="288032" cy="288032"/>
          </a:xfrm>
          <a:prstGeom prst="rect">
            <a:avLst/>
          </a:prstGeom>
        </p:spPr>
      </p:pic>
      <p:sp>
        <p:nvSpPr>
          <p:cNvPr id="9" name="Tekstfelt 8">
            <a:extLst>
              <a:ext uri="{FF2B5EF4-FFF2-40B4-BE49-F238E27FC236}">
                <a16:creationId xmlns:a16="http://schemas.microsoft.com/office/drawing/2014/main" id="{AA102B0B-969A-48F2-99E2-05418E9B934C}"/>
              </a:ext>
            </a:extLst>
          </p:cNvPr>
          <p:cNvSpPr txBox="1"/>
          <p:nvPr/>
        </p:nvSpPr>
        <p:spPr>
          <a:xfrm>
            <a:off x="1338464" y="1878966"/>
            <a:ext cx="2664296" cy="215444"/>
          </a:xfrm>
          <a:prstGeom prst="rect">
            <a:avLst/>
          </a:prstGeom>
          <a:noFill/>
        </p:spPr>
        <p:txBody>
          <a:bodyPr wrap="square" rtlCol="0">
            <a:spAutoFit/>
          </a:bodyPr>
          <a:lstStyle/>
          <a:p>
            <a:pPr algn="ctr"/>
            <a:r>
              <a:rPr lang="da-DK" sz="800" b="1">
                <a:latin typeface="Helvetica Neue"/>
                <a:cs typeface="Helvetica Neue"/>
              </a:rPr>
              <a:t>Tjek salgsmatricen for aktuelle priser samt tilbud.</a:t>
            </a:r>
            <a:endParaRPr lang="da-DK" sz="800" b="1" dirty="0" err="1">
              <a:latin typeface="Helvetica Neue"/>
              <a:cs typeface="Helvetica Neue"/>
            </a:endParaRPr>
          </a:p>
        </p:txBody>
      </p:sp>
      <p:sp>
        <p:nvSpPr>
          <p:cNvPr id="14" name="Tekstfelt 13">
            <a:extLst>
              <a:ext uri="{FF2B5EF4-FFF2-40B4-BE49-F238E27FC236}">
                <a16:creationId xmlns:a16="http://schemas.microsoft.com/office/drawing/2014/main" id="{764BB17B-6ABC-4332-A299-D0B8465D2C95}"/>
              </a:ext>
            </a:extLst>
          </p:cNvPr>
          <p:cNvSpPr txBox="1"/>
          <p:nvPr/>
        </p:nvSpPr>
        <p:spPr>
          <a:xfrm>
            <a:off x="1331640" y="2859782"/>
            <a:ext cx="6696744" cy="338554"/>
          </a:xfrm>
          <a:prstGeom prst="rect">
            <a:avLst/>
          </a:prstGeom>
          <a:noFill/>
        </p:spPr>
        <p:txBody>
          <a:bodyPr wrap="square" rtlCol="0">
            <a:spAutoFit/>
          </a:bodyPr>
          <a:lstStyle/>
          <a:p>
            <a:pPr algn="ctr"/>
            <a:r>
              <a:rPr lang="da-DK" sz="800" b="1">
                <a:latin typeface="Helvetica Neue"/>
                <a:cs typeface="Helvetica Neue"/>
              </a:rPr>
              <a:t>Gå til </a:t>
            </a:r>
            <a:r>
              <a:rPr lang="da-DK" sz="800" b="1">
                <a:solidFill>
                  <a:schemeClr val="tx1"/>
                </a:solidFill>
                <a:latin typeface="Arial" panose="020B0604020202020204" pitchFamily="34" charset="0"/>
                <a:cs typeface="Arial" panose="020B0604020202020204" pitchFamily="34" charset="0"/>
              </a:rPr>
              <a:t>”forlængelse før tid tjek” </a:t>
            </a:r>
            <a:r>
              <a:rPr lang="da-DK" sz="800" b="1">
                <a:latin typeface="Helvetica Neue"/>
                <a:cs typeface="Helvetica Neue"/>
              </a:rPr>
              <a:t>og indtast kundens nuværende aftale (abonnement samt resterende bindingsperiode) og dernæst indtast kundens kommende aftale.</a:t>
            </a:r>
            <a:endParaRPr lang="da-DK" sz="800" b="1" dirty="0" err="1">
              <a:latin typeface="Helvetica Neue"/>
              <a:cs typeface="Helvetica Neue"/>
            </a:endParaRPr>
          </a:p>
        </p:txBody>
      </p:sp>
      <p:sp>
        <p:nvSpPr>
          <p:cNvPr id="16" name="Tekstfelt 15">
            <a:extLst>
              <a:ext uri="{FF2B5EF4-FFF2-40B4-BE49-F238E27FC236}">
                <a16:creationId xmlns:a16="http://schemas.microsoft.com/office/drawing/2014/main" id="{578B1F96-6147-47B3-81E7-E7B8CDABE366}"/>
              </a:ext>
            </a:extLst>
          </p:cNvPr>
          <p:cNvSpPr txBox="1"/>
          <p:nvPr/>
        </p:nvSpPr>
        <p:spPr>
          <a:xfrm>
            <a:off x="1331640" y="4299942"/>
            <a:ext cx="6696744" cy="461665"/>
          </a:xfrm>
          <a:prstGeom prst="rect">
            <a:avLst/>
          </a:prstGeom>
          <a:noFill/>
        </p:spPr>
        <p:txBody>
          <a:bodyPr wrap="square" rtlCol="0">
            <a:spAutoFit/>
          </a:bodyPr>
          <a:lstStyle/>
          <a:p>
            <a:pPr algn="ctr"/>
            <a:r>
              <a:rPr lang="da-DK" sz="800" b="1">
                <a:solidFill>
                  <a:schemeClr val="tx1"/>
                </a:solidFill>
                <a:latin typeface="Arial" panose="020B0604020202020204" pitchFamily="34" charset="0"/>
                <a:cs typeface="Arial" panose="020B0604020202020204" pitchFamily="34" charset="0"/>
              </a:rPr>
              <a:t>”Forlængelse før tid tjek” </a:t>
            </a:r>
            <a:r>
              <a:rPr lang="da-DK" sz="800" b="1">
                <a:latin typeface="Helvetica Neue"/>
                <a:cs typeface="Helvetica Neue"/>
              </a:rPr>
              <a:t>fortæller dig om forlængelsen er OK eller ej. Hvis forlængelsen er OK, er du provisions berettiget. Hvis salget ikke er ok, betegnes det som et ”ulovligt” salg og du vil ikke være provisions berettiget. Skulle du mod forventning taste salget alligevel, vil det fremgå i rapporten dagen efter. </a:t>
            </a:r>
            <a:endParaRPr lang="da-DK" sz="800" b="1" dirty="0" err="1">
              <a:latin typeface="Helvetica Neue"/>
              <a:cs typeface="Helvetica Neue"/>
            </a:endParaRPr>
          </a:p>
        </p:txBody>
      </p:sp>
      <p:pic>
        <p:nvPicPr>
          <p:cNvPr id="15" name="Billede 14">
            <a:extLst>
              <a:ext uri="{FF2B5EF4-FFF2-40B4-BE49-F238E27FC236}">
                <a16:creationId xmlns:a16="http://schemas.microsoft.com/office/drawing/2014/main" id="{A033E1E7-AC64-486A-B92A-6CB4C028ADCF}"/>
              </a:ext>
            </a:extLst>
          </p:cNvPr>
          <p:cNvPicPr>
            <a:picLocks noChangeAspect="1"/>
          </p:cNvPicPr>
          <p:nvPr/>
        </p:nvPicPr>
        <p:blipFill>
          <a:blip r:embed="rId10"/>
          <a:stretch>
            <a:fillRect/>
          </a:stretch>
        </p:blipFill>
        <p:spPr>
          <a:xfrm>
            <a:off x="1547664" y="2139702"/>
            <a:ext cx="6336704" cy="474444"/>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pic>
      <p:pic>
        <p:nvPicPr>
          <p:cNvPr id="18" name="Billede 17">
            <a:extLst>
              <a:ext uri="{FF2B5EF4-FFF2-40B4-BE49-F238E27FC236}">
                <a16:creationId xmlns:a16="http://schemas.microsoft.com/office/drawing/2014/main" id="{9ECF8035-DB6C-4D34-9B0C-D52770B6E29B}"/>
              </a:ext>
            </a:extLst>
          </p:cNvPr>
          <p:cNvPicPr>
            <a:picLocks noChangeAspect="1"/>
          </p:cNvPicPr>
          <p:nvPr/>
        </p:nvPicPr>
        <p:blipFill>
          <a:blip r:embed="rId11"/>
          <a:stretch>
            <a:fillRect/>
          </a:stretch>
        </p:blipFill>
        <p:spPr>
          <a:xfrm>
            <a:off x="1547664" y="3219822"/>
            <a:ext cx="4968552" cy="878231"/>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pic>
    </p:spTree>
    <p:extLst>
      <p:ext uri="{BB962C8B-B14F-4D97-AF65-F5344CB8AC3E}">
        <p14:creationId xmlns:p14="http://schemas.microsoft.com/office/powerpoint/2010/main" val="1436457407"/>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71cec9efa03e35c24854068701e7fc9a97c52"/>
</p:tagLst>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Verona"/>
        <a:ea typeface=""/>
        <a:cs typeface=""/>
      </a:majorFont>
      <a:minorFont>
        <a:latin typeface="Modena Condensed 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1400" dirty="0">
            <a:solidFill>
              <a:schemeClr val="bg1"/>
            </a:solidFill>
            <a:latin typeface="Helvetica Neue"/>
            <a:cs typeface="Helvetica Neue"/>
          </a:defRPr>
        </a:defPPr>
      </a:lstStyle>
      <a:style>
        <a:lnRef idx="2">
          <a:schemeClr val="dk1"/>
        </a:lnRef>
        <a:fillRef idx="1">
          <a:schemeClr val="lt1"/>
        </a:fillRef>
        <a:effectRef idx="0">
          <a:schemeClr val="dk1"/>
        </a:effectRef>
        <a:fontRef idx="minor">
          <a:schemeClr val="dk1"/>
        </a:fontRef>
      </a:style>
    </a:spDef>
    <a:txDef>
      <a:spPr>
        <a:noFill/>
      </a:spPr>
      <a:bodyPr wrap="square" rtlCol="0">
        <a:spAutoFit/>
      </a:bodyPr>
      <a:lstStyle>
        <a:defPPr>
          <a:defRPr sz="1800" dirty="0" err="1" smtClean="0">
            <a:latin typeface="Helvetica Neue"/>
            <a:cs typeface="Helvetica Neue"/>
          </a:defRPr>
        </a:defPPr>
      </a:lstStyle>
    </a:tx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kabelon Weekly" id="{DBEF7BA1-345F-4180-9313-07B576D2B10E}" vid="{A3AB7358-503B-4C1F-BDBA-0D9ECD62A0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1717E1FDBBF2547B556937F261D46A0" ma:contentTypeVersion="10" ma:contentTypeDescription="Skapa ett nytt dokument." ma:contentTypeScope="" ma:versionID="991136688e105add668fd8482f6d8edb">
  <xsd:schema xmlns:xsd="http://www.w3.org/2001/XMLSchema" xmlns:xs="http://www.w3.org/2001/XMLSchema" xmlns:p="http://schemas.microsoft.com/office/2006/metadata/properties" xmlns:ns3="e489cf2e-60fb-45f3-bb5e-55dee47f3310" xmlns:ns4="9ed6913c-5f1d-44fb-bbfe-2839ab9df6ba" targetNamespace="http://schemas.microsoft.com/office/2006/metadata/properties" ma:root="true" ma:fieldsID="f84bc3c30cbea74685c2ece54e5d671d" ns3:_="" ns4:_="">
    <xsd:import namespace="e489cf2e-60fb-45f3-bb5e-55dee47f3310"/>
    <xsd:import namespace="9ed6913c-5f1d-44fb-bbfe-2839ab9df6b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89cf2e-60fb-45f3-bb5e-55dee47f33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ed6913c-5f1d-44fb-bbfe-2839ab9df6ba"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SharingHintHash" ma:index="12"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875B67-3E2B-4BDB-AA72-02BE462173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89cf2e-60fb-45f3-bb5e-55dee47f3310"/>
    <ds:schemaRef ds:uri="9ed6913c-5f1d-44fb-bbfe-2839ab9df6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077666-1970-4359-ACAE-27102D8B0AC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F04C3E4-3B95-4288-9DA6-F9944C90EB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Skabelon Weekly</Template>
  <TotalTime>17989</TotalTime>
  <Words>268</Words>
  <Application>Microsoft Office PowerPoint</Application>
  <PresentationFormat>Skærmshow (16:9)</PresentationFormat>
  <Paragraphs>24</Paragraphs>
  <Slides>5</Slides>
  <Notes>3</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5</vt:i4>
      </vt:variant>
    </vt:vector>
  </HeadingPairs>
  <TitlesOfParts>
    <vt:vector size="12" baseType="lpstr">
      <vt:lpstr>Arial</vt:lpstr>
      <vt:lpstr>Calibri</vt:lpstr>
      <vt:lpstr>Helvetica Neue</vt:lpstr>
      <vt:lpstr>Times New Roman</vt:lpstr>
      <vt:lpstr>Verona</vt:lpstr>
      <vt:lpstr>Wingdings</vt:lpstr>
      <vt:lpstr>Blank</vt:lpstr>
      <vt:lpstr>Forlængelse af businesskunder i binding </vt:lpstr>
      <vt:lpstr>PowerPoint-præsentation</vt:lpstr>
      <vt:lpstr>PowerPoint-præsentation</vt:lpstr>
      <vt:lpstr>PowerPoint-præsentation</vt:lpstr>
      <vt:lpstr>PowerPoint-præsentation</vt:lpstr>
    </vt:vector>
  </TitlesOfParts>
  <Company>Hi3G Access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Updates</dc:title>
  <dc:creator>Frederik Bentzen</dc:creator>
  <cp:lastModifiedBy>Nicoline Navarro Christiansen</cp:lastModifiedBy>
  <cp:revision>441</cp:revision>
  <dcterms:created xsi:type="dcterms:W3CDTF">2020-04-25T12:53:02Z</dcterms:created>
  <dcterms:modified xsi:type="dcterms:W3CDTF">2021-07-28T11:45:31Z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d25a8cc-78fd-44f4-884f-6d0531570ed9_Enabled">
    <vt:lpwstr>True</vt:lpwstr>
  </property>
  <property fmtid="{D5CDD505-2E9C-101B-9397-08002B2CF9AE}" pid="3" name="MSIP_Label_6d25a8cc-78fd-44f4-884f-6d0531570ed9_SiteId">
    <vt:lpwstr>d3d38dff-f85c-4026-842d-c215eb6b3560</vt:lpwstr>
  </property>
  <property fmtid="{D5CDD505-2E9C-101B-9397-08002B2CF9AE}" pid="4" name="MSIP_Label_6d25a8cc-78fd-44f4-884f-6d0531570ed9_Owner">
    <vt:lpwstr>magnus.thilst@3.dk</vt:lpwstr>
  </property>
  <property fmtid="{D5CDD505-2E9C-101B-9397-08002B2CF9AE}" pid="5" name="MSIP_Label_6d25a8cc-78fd-44f4-884f-6d0531570ed9_SetDate">
    <vt:lpwstr>2020-06-18T12:23:13.1041985Z</vt:lpwstr>
  </property>
  <property fmtid="{D5CDD505-2E9C-101B-9397-08002B2CF9AE}" pid="6" name="MSIP_Label_6d25a8cc-78fd-44f4-884f-6d0531570ed9_Name">
    <vt:lpwstr>Internal</vt:lpwstr>
  </property>
  <property fmtid="{D5CDD505-2E9C-101B-9397-08002B2CF9AE}" pid="7" name="MSIP_Label_6d25a8cc-78fd-44f4-884f-6d0531570ed9_Application">
    <vt:lpwstr>Microsoft Azure Information Protection</vt:lpwstr>
  </property>
  <property fmtid="{D5CDD505-2E9C-101B-9397-08002B2CF9AE}" pid="8" name="MSIP_Label_6d25a8cc-78fd-44f4-884f-6d0531570ed9_Extended_MSFT_Method">
    <vt:lpwstr>Automatic</vt:lpwstr>
  </property>
  <property fmtid="{D5CDD505-2E9C-101B-9397-08002B2CF9AE}" pid="9" name="Sensitivity">
    <vt:lpwstr>Internal</vt:lpwstr>
  </property>
  <property fmtid="{D5CDD505-2E9C-101B-9397-08002B2CF9AE}" pid="10" name="ContentTypeId">
    <vt:lpwstr>0x010100F1717E1FDBBF2547B556937F261D46A0</vt:lpwstr>
  </property>
</Properties>
</file>